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photoAlbum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56192-4730-41A5-959B-D4C8D9B1E03D}" type="datetimeFigureOut">
              <a:rPr lang="ru-RU"/>
              <a:pPr>
                <a:defRPr/>
              </a:pPr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765BA-7693-40FB-AD03-B6663CEE4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A5F0C-C819-43B4-A6E9-FFB6D354726B}" type="datetimeFigureOut">
              <a:rPr lang="ru-RU"/>
              <a:pPr>
                <a:defRPr/>
              </a:pPr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3FDBF-5460-490B-A7D8-B27787D75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DF70D-8605-4EBB-9B67-C5B3D374A2A7}" type="datetimeFigureOut">
              <a:rPr lang="ru-RU"/>
              <a:pPr>
                <a:defRPr/>
              </a:pPr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4C22F-201C-49B1-B45A-6167C9E6F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34CBF-9718-45A0-BF02-5B8F95509D79}" type="datetimeFigureOut">
              <a:rPr lang="ru-RU"/>
              <a:pPr>
                <a:defRPr/>
              </a:pPr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4FD22-D2FF-417C-8434-0BA83C425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91340-0323-41E2-8776-0EC5EFC5801F}" type="datetimeFigureOut">
              <a:rPr lang="ru-RU"/>
              <a:pPr>
                <a:defRPr/>
              </a:pPr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3CE09-65D1-4DE8-8D6D-66858456E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BA183-2C69-43DF-AD94-EA180A107CEB}" type="datetimeFigureOut">
              <a:rPr lang="ru-RU"/>
              <a:pPr>
                <a:defRPr/>
              </a:pPr>
              <a:t>25.11.2017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3E21C-165C-435C-9556-D1D55119F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1C94D-F3E2-41C9-B739-2ED9295DC5E9}" type="datetimeFigureOut">
              <a:rPr lang="ru-RU"/>
              <a:pPr>
                <a:defRPr/>
              </a:pPr>
              <a:t>25.11.2017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A51BA-A693-4D99-9213-B9CD44BE2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8B3C9-0DB3-4697-A280-407496D49E22}" type="datetimeFigureOut">
              <a:rPr lang="ru-RU"/>
              <a:pPr>
                <a:defRPr/>
              </a:pPr>
              <a:t>25.11.2017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15687-C643-409D-B910-23B662125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52249-C235-4C56-8735-214ED7099E6A}" type="datetimeFigureOut">
              <a:rPr lang="ru-RU"/>
              <a:pPr>
                <a:defRPr/>
              </a:pPr>
              <a:t>25.11.2017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BA717-65F2-4217-91B2-185EA34A8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B98FC-F370-4EEC-AAC2-536BC4A2F67F}" type="datetimeFigureOut">
              <a:rPr lang="ru-RU"/>
              <a:pPr>
                <a:defRPr/>
              </a:pPr>
              <a:t>25.11.2017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B0494-FF2F-45F5-886E-1C5E31275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A5E45-CD80-4326-9CC3-703A4CFD080E}" type="datetimeFigureOut">
              <a:rPr lang="ru-RU"/>
              <a:pPr>
                <a:defRPr/>
              </a:pPr>
              <a:t>25.11.2017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E35B5-E231-40A4-917A-20B4F375C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7F4FD8-A6CF-4E34-AF9D-C924DB051C78}" type="datetimeFigureOut">
              <a:rPr lang="ru-RU"/>
              <a:pPr>
                <a:defRPr/>
              </a:pPr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6D219D-9C95-40B1-9897-8CE0AE881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1.jpg"/>
          <p:cNvPicPr>
            <a:picLocks noGrp="1" noChangeAspect="1"/>
          </p:cNvPicPr>
          <p:nvPr isPhoto="1"/>
        </p:nvPicPr>
        <p:blipFill>
          <a:blip r:embed="rId2" cstate="screen">
            <a:lum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10.jpg"/>
          <p:cNvPicPr>
            <a:picLocks noGrp="1" noChangeAspect="1"/>
          </p:cNvPicPr>
          <p:nvPr isPhoto="1"/>
        </p:nvPicPr>
        <p:blipFill>
          <a:blip r:embed="rId2" cstate="screen">
            <a:lum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11.jpg"/>
          <p:cNvPicPr>
            <a:picLocks noGrp="1" noChangeAspect="1"/>
          </p:cNvPicPr>
          <p:nvPr isPhoto="1"/>
        </p:nvPicPr>
        <p:blipFill>
          <a:blip r:embed="rId2" cstate="screen">
            <a:lum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12.jpg"/>
          <p:cNvPicPr>
            <a:picLocks noGrp="1" noChangeAspect="1"/>
          </p:cNvPicPr>
          <p:nvPr isPhoto="1"/>
        </p:nvPicPr>
        <p:blipFill>
          <a:blip r:embed="rId2" cstate="screen">
            <a:lum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13.jpg"/>
          <p:cNvPicPr>
            <a:picLocks noGrp="1" noChangeAspect="1"/>
          </p:cNvPicPr>
          <p:nvPr isPhoto="1"/>
        </p:nvPicPr>
        <p:blipFill>
          <a:blip r:embed="rId2" cstate="screen">
            <a:lum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14.jpg"/>
          <p:cNvPicPr>
            <a:picLocks noGrp="1" noChangeAspect="1"/>
          </p:cNvPicPr>
          <p:nvPr isPhoto="1"/>
        </p:nvPicPr>
        <p:blipFill>
          <a:blip r:embed="rId2" cstate="screen">
            <a:lum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15.jpg"/>
          <p:cNvPicPr>
            <a:picLocks noGrp="1" noChangeAspect="1"/>
          </p:cNvPicPr>
          <p:nvPr isPhoto="1"/>
        </p:nvPicPr>
        <p:blipFill>
          <a:blip r:embed="rId2" cstate="screen">
            <a:lum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16.jpg"/>
          <p:cNvPicPr>
            <a:picLocks noGrp="1" noChangeAspect="1"/>
          </p:cNvPicPr>
          <p:nvPr isPhoto="1"/>
        </p:nvPicPr>
        <p:blipFill>
          <a:blip r:embed="rId2" cstate="screen">
            <a:lum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17.jpg"/>
          <p:cNvPicPr>
            <a:picLocks noGrp="1" noChangeAspect="1"/>
          </p:cNvPicPr>
          <p:nvPr isPhoto="1"/>
        </p:nvPicPr>
        <p:blipFill>
          <a:blip r:embed="rId2" cstate="screen">
            <a:lum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18.jpg"/>
          <p:cNvPicPr>
            <a:picLocks noGrp="1" noChangeAspect="1"/>
          </p:cNvPicPr>
          <p:nvPr isPhoto="1"/>
        </p:nvPicPr>
        <p:blipFill>
          <a:blip r:embed="rId2" cstate="screen">
            <a:lum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19.jpg"/>
          <p:cNvPicPr>
            <a:picLocks noGrp="1" noChangeAspect="1"/>
          </p:cNvPicPr>
          <p:nvPr isPhoto="1"/>
        </p:nvPicPr>
        <p:blipFill>
          <a:blip r:embed="rId2" cstate="screen">
            <a:lum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2.jpg"/>
          <p:cNvPicPr>
            <a:picLocks noGrp="1" noChangeAspect="1"/>
          </p:cNvPicPr>
          <p:nvPr isPhoto="1"/>
        </p:nvPicPr>
        <p:blipFill>
          <a:blip r:embed="rId2" cstate="screen">
            <a:lum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20.jpg"/>
          <p:cNvPicPr>
            <a:picLocks noGrp="1" noChangeAspect="1"/>
          </p:cNvPicPr>
          <p:nvPr isPhoto="1"/>
        </p:nvPicPr>
        <p:blipFill>
          <a:blip r:embed="rId2" cstate="screen">
            <a:lum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21.jpg"/>
          <p:cNvPicPr>
            <a:picLocks noGrp="1" noChangeAspect="1"/>
          </p:cNvPicPr>
          <p:nvPr isPhoto="1"/>
        </p:nvPicPr>
        <p:blipFill>
          <a:blip r:embed="rId2" cstate="screen">
            <a:lum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 descr="22.jpg"/>
          <p:cNvPicPr>
            <a:picLocks noGrp="1" noChangeAspect="1"/>
          </p:cNvPicPr>
          <p:nvPr isPhoto="1"/>
        </p:nvPicPr>
        <p:blipFill>
          <a:blip r:embed="rId2" cstate="screen">
            <a:lum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23.jpg"/>
          <p:cNvPicPr>
            <a:picLocks noGrp="1" noChangeAspect="1"/>
          </p:cNvPicPr>
          <p:nvPr isPhoto="1"/>
        </p:nvPicPr>
        <p:blipFill>
          <a:blip r:embed="rId2" cstate="screen">
            <a:lum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 descr="24.jpg"/>
          <p:cNvPicPr>
            <a:picLocks noGrp="1" noChangeAspect="1"/>
          </p:cNvPicPr>
          <p:nvPr isPhoto="1"/>
        </p:nvPicPr>
        <p:blipFill>
          <a:blip r:embed="rId2" cstate="screen">
            <a:lum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 descr="25.jpg"/>
          <p:cNvPicPr>
            <a:picLocks noGrp="1" noChangeAspect="1"/>
          </p:cNvPicPr>
          <p:nvPr isPhoto="1"/>
        </p:nvPicPr>
        <p:blipFill>
          <a:blip r:embed="rId2" cstate="screen">
            <a:lum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 descr="26.jpg"/>
          <p:cNvPicPr>
            <a:picLocks noGrp="1" noChangeAspect="1"/>
          </p:cNvPicPr>
          <p:nvPr isPhoto="1"/>
        </p:nvPicPr>
        <p:blipFill>
          <a:blip r:embed="rId2" cstate="screen">
            <a:lum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 descr="27.jpg"/>
          <p:cNvPicPr>
            <a:picLocks noGrp="1" noChangeAspect="1"/>
          </p:cNvPicPr>
          <p:nvPr isPhoto="1"/>
        </p:nvPicPr>
        <p:blipFill>
          <a:blip r:embed="rId2" cstate="screen">
            <a:lum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 descr="28.jpg"/>
          <p:cNvPicPr>
            <a:picLocks noGrp="1" noChangeAspect="1"/>
          </p:cNvPicPr>
          <p:nvPr isPhoto="1"/>
        </p:nvPicPr>
        <p:blipFill>
          <a:blip r:embed="rId2" cstate="screen">
            <a:lum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 descr="29.jpg"/>
          <p:cNvPicPr>
            <a:picLocks noGrp="1" noChangeAspect="1"/>
          </p:cNvPicPr>
          <p:nvPr isPhoto="1"/>
        </p:nvPicPr>
        <p:blipFill>
          <a:blip r:embed="rId2" cstate="screen">
            <a:lum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3.jpg"/>
          <p:cNvPicPr>
            <a:picLocks noGrp="1" noChangeAspect="1"/>
          </p:cNvPicPr>
          <p:nvPr isPhoto="1"/>
        </p:nvPicPr>
        <p:blipFill>
          <a:blip r:embed="rId2" cstate="screen">
            <a:lum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 descr="30.jpg"/>
          <p:cNvPicPr>
            <a:picLocks noGrp="1" noChangeAspect="1"/>
          </p:cNvPicPr>
          <p:nvPr isPhoto="1"/>
        </p:nvPicPr>
        <p:blipFill>
          <a:blip r:embed="rId2" cstate="screen">
            <a:lum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 descr="31.jpg"/>
          <p:cNvPicPr>
            <a:picLocks noGrp="1" noChangeAspect="1"/>
          </p:cNvPicPr>
          <p:nvPr isPhoto="1"/>
        </p:nvPicPr>
        <p:blipFill>
          <a:blip r:embed="rId2" cstate="screen">
            <a:lum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 descr="32.jpg"/>
          <p:cNvPicPr>
            <a:picLocks noGrp="1" noChangeAspect="1"/>
          </p:cNvPicPr>
          <p:nvPr isPhoto="1"/>
        </p:nvPicPr>
        <p:blipFill>
          <a:blip r:embed="rId2" cstate="screen">
            <a:lum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 descr="33.jpg"/>
          <p:cNvPicPr>
            <a:picLocks noGrp="1" noChangeAspect="1"/>
          </p:cNvPicPr>
          <p:nvPr isPhoto="1"/>
        </p:nvPicPr>
        <p:blipFill>
          <a:blip r:embed="rId2" cstate="screen">
            <a:lum contrast="4000"/>
          </a:blip>
          <a:srcRect/>
          <a:stretch>
            <a:fillRect/>
          </a:stretch>
        </p:blipFill>
        <p:spPr bwMode="auto">
          <a:xfrm>
            <a:off x="15875" y="0"/>
            <a:ext cx="9112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4.jpg"/>
          <p:cNvPicPr>
            <a:picLocks noGrp="1" noChangeAspect="1"/>
          </p:cNvPicPr>
          <p:nvPr isPhoto="1"/>
        </p:nvPicPr>
        <p:blipFill>
          <a:blip r:embed="rId2" cstate="screen">
            <a:lum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5.jpg"/>
          <p:cNvPicPr>
            <a:picLocks noGrp="1" noChangeAspect="1"/>
          </p:cNvPicPr>
          <p:nvPr isPhoto="1"/>
        </p:nvPicPr>
        <p:blipFill>
          <a:blip r:embed="rId2" cstate="screen">
            <a:lum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6.jpg"/>
          <p:cNvPicPr>
            <a:picLocks noGrp="1" noChangeAspect="1"/>
          </p:cNvPicPr>
          <p:nvPr isPhoto="1"/>
        </p:nvPicPr>
        <p:blipFill>
          <a:blip r:embed="rId2" cstate="screen">
            <a:lum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7.jpg"/>
          <p:cNvPicPr>
            <a:picLocks noGrp="1" noChangeAspect="1"/>
          </p:cNvPicPr>
          <p:nvPr isPhoto="1"/>
        </p:nvPicPr>
        <p:blipFill>
          <a:blip r:embed="rId2" cstate="screen">
            <a:lum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8.jpg"/>
          <p:cNvPicPr>
            <a:picLocks noGrp="1" noChangeAspect="1"/>
          </p:cNvPicPr>
          <p:nvPr isPhoto="1"/>
        </p:nvPicPr>
        <p:blipFill>
          <a:blip r:embed="rId2" cstate="screen">
            <a:lum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9.jpg"/>
          <p:cNvPicPr>
            <a:picLocks noGrp="1" noChangeAspect="1"/>
          </p:cNvPicPr>
          <p:nvPr isPhoto="1"/>
        </p:nvPicPr>
        <p:blipFill>
          <a:blip r:embed="rId2" cstate="screen">
            <a:lum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 Проваренко</dc:creator>
  <cp:lastModifiedBy>User</cp:lastModifiedBy>
  <cp:revision>1</cp:revision>
  <dcterms:created xsi:type="dcterms:W3CDTF">2012-01-25T16:48:55Z</dcterms:created>
  <dcterms:modified xsi:type="dcterms:W3CDTF">2017-11-25T10:07:54Z</dcterms:modified>
</cp:coreProperties>
</file>