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ADC12-4A1D-4444-86FF-C58B9A1B26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B3149-392B-4DD8-B995-9CB38D3047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E9E97-F373-412F-955C-49C7B160DE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92ED9-2F57-4512-A9F0-2B130393E9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E27C0-C747-4122-A9D6-8953753BD4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F36D-8BF9-43A7-A861-ED13559A7E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5C4F8-95F3-4D05-A197-27D58B793D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8CE3D-85AD-499D-B918-8FB5F61EA1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F42DB-F6A8-419C-9A7F-D8E8970DE4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C9131-CB67-4272-8047-56E8C7039F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0C-B4B2-45AF-9AEC-BBADF851FE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A2734B-36B3-4F92-880E-51C4A053B15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24400"/>
            <a:ext cx="7772400" cy="1470025"/>
          </a:xfrm>
        </p:spPr>
        <p:txBody>
          <a:bodyPr/>
          <a:lstStyle/>
          <a:p>
            <a:r>
              <a:rPr lang="ru-RU" sz="8800" b="1">
                <a:solidFill>
                  <a:srgbClr val="FF0000"/>
                </a:solidFill>
              </a:rPr>
              <a:t>Курочка Ряба</a:t>
            </a:r>
          </a:p>
        </p:txBody>
      </p:sp>
      <p:pic>
        <p:nvPicPr>
          <p:cNvPr id="2053" name="Picture 5" descr="k_ryaba_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0" y="692150"/>
            <a:ext cx="4968875" cy="3652838"/>
          </a:xfrm>
          <a:prstGeom prst="rect">
            <a:avLst/>
          </a:prstGeom>
          <a:noFill/>
        </p:spPr>
      </p:pic>
      <p:pic>
        <p:nvPicPr>
          <p:cNvPr id="205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27988" y="6858000"/>
            <a:ext cx="304800" cy="304800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</a:rPr>
              <a:t>Художник Сергий Елена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_ryaba_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8525" y="333375"/>
            <a:ext cx="7345363" cy="5414963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60055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ko-KR" sz="2800">
                <a:solidFill>
                  <a:srgbClr val="FF0000"/>
                </a:solidFill>
              </a:rPr>
              <a:t>Жили-были дед да баба. И была у них курочка Ряба.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308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16913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1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_ryaba_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333375"/>
            <a:ext cx="7561263" cy="555942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60928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ko-KR" sz="2800">
                <a:solidFill>
                  <a:srgbClr val="FF0000"/>
                </a:solidFill>
              </a:rPr>
              <a:t>Снесла курочка яичко, не простое, а золотое.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410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16913" y="7100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57229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ko-KR" sz="2800">
                <a:solidFill>
                  <a:srgbClr val="FF0000"/>
                </a:solidFill>
              </a:rPr>
              <a:t>Дед бил-бил – не разбил. </a:t>
            </a:r>
          </a:p>
          <a:p>
            <a:pPr algn="ctr"/>
            <a:r>
              <a:rPr lang="ru-RU" altLang="ko-KR" sz="2800">
                <a:solidFill>
                  <a:srgbClr val="FF0000"/>
                </a:solidFill>
              </a:rPr>
              <a:t>Баба била-била – не разбила.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5128" name="Picture 8" descr="k_ryaba_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260350"/>
            <a:ext cx="7200900" cy="53086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27988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7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587692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ko-KR" sz="2800">
                <a:solidFill>
                  <a:srgbClr val="FF0000"/>
                </a:solidFill>
              </a:rPr>
              <a:t>Мышка бежала, хвостиком махнула, </a:t>
            </a:r>
          </a:p>
          <a:p>
            <a:pPr algn="ctr"/>
            <a:r>
              <a:rPr lang="ru-RU" altLang="ko-KR" sz="2800">
                <a:solidFill>
                  <a:srgbClr val="FF0000"/>
                </a:solidFill>
              </a:rPr>
              <a:t>яичко упало и разбилось.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6151" name="Picture 7" descr="k_ryaba_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404813"/>
            <a:ext cx="7273925" cy="5362575"/>
          </a:xfrm>
          <a:prstGeom prst="rect">
            <a:avLst/>
          </a:prstGeom>
          <a:noFill/>
        </p:spPr>
      </p:pic>
      <p:pic>
        <p:nvPicPr>
          <p:cNvPr id="615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59788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4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640388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ko-KR" sz="2800">
                <a:solidFill>
                  <a:srgbClr val="FF0000"/>
                </a:solidFill>
              </a:rPr>
              <a:t>Дед плачет, баба плачет, а курочка кудахчет: </a:t>
            </a:r>
          </a:p>
          <a:p>
            <a:pPr algn="ctr">
              <a:lnSpc>
                <a:spcPct val="90000"/>
              </a:lnSpc>
            </a:pPr>
            <a:r>
              <a:rPr lang="ru-RU" altLang="ko-KR" sz="2800">
                <a:solidFill>
                  <a:srgbClr val="FF0000"/>
                </a:solidFill>
              </a:rPr>
              <a:t>- Не плачь, дед, не плачь, баба, снесу вам яичко другое – не золотое, а простое!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7175" name="Picture 7" descr="k_ryaba_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333375"/>
            <a:ext cx="7018337" cy="5202238"/>
          </a:xfrm>
          <a:prstGeom prst="rect">
            <a:avLst/>
          </a:prstGeom>
          <a:noFill/>
        </p:spPr>
      </p:pic>
      <p:pic>
        <p:nvPicPr>
          <p:cNvPr id="71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56550" y="71739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6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908175" y="3357563"/>
            <a:ext cx="54102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КОНЕЦ</a:t>
            </a:r>
          </a:p>
        </p:txBody>
      </p:sp>
      <p:pic>
        <p:nvPicPr>
          <p:cNvPr id="81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НЕЦ.wav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1725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84</Words>
  <Application>Microsoft Office PowerPoint</Application>
  <PresentationFormat>Экран (4:3)</PresentationFormat>
  <Paragraphs>12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Курочка Ряба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Курочка Ряба</dc:title>
  <dc:creator>Interbaby</dc:creator>
  <cp:lastModifiedBy>User</cp:lastModifiedBy>
  <cp:revision>11</cp:revision>
  <dcterms:created xsi:type="dcterms:W3CDTF">2005-12-13T18:21:10Z</dcterms:created>
  <dcterms:modified xsi:type="dcterms:W3CDTF">2017-11-25T10:09:24Z</dcterms:modified>
</cp:coreProperties>
</file>