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handoutMasterIdLst>
    <p:handoutMasterId r:id="rId17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28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CBC4E90-B280-4827-B89C-69BE3496E84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CA01B-8F97-4413-B353-8284A8737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D0EB0-0863-4AAB-A237-70E591111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CF27-3A0A-47DB-B1E8-8ABA43FD5A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A54B4C-B6E7-443B-9E61-F4068C712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6D90D-6714-4BCC-8C04-BECA0BE96D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4BEC-2692-4744-900D-43D0F8AC1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274B9-25AC-4EB7-A2FE-C57074338D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F318E-F231-4570-9DE8-E7E1DA531F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560A2-3ADA-4C05-90D0-756645ED8A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D0DA6-34B4-401E-8917-9347986365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D315-6B48-4E80-AFE5-3040F53C8E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2C4B4-476E-43B4-B66F-FE9AF2E28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1709FBE-9F88-49C1-9A37-A756FB9146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tags" Target="../tags/tag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9.jpeg"/><Relationship Id="rId2" Type="http://schemas.openxmlformats.org/officeDocument/2006/relationships/audio" Target="../media/audio11.wav"/><Relationship Id="rId1" Type="http://schemas.openxmlformats.org/officeDocument/2006/relationships/tags" Target="../tags/tag1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audio12.wav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tags" Target="../tags/tag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5.jpeg"/><Relationship Id="rId2" Type="http://schemas.openxmlformats.org/officeDocument/2006/relationships/audio" Target="../media/audio14.wav"/><Relationship Id="rId1" Type="http://schemas.openxmlformats.org/officeDocument/2006/relationships/tags" Target="../tags/tag1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4.wav"/><Relationship Id="rId16" Type="http://schemas.openxmlformats.org/officeDocument/2006/relationships/image" Target="../media/image2.png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jpeg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jpeg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4.jpeg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0" name="Picture 10" descr="telefon_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>
          <a:xfrm>
            <a:off x="6516688" y="188913"/>
            <a:ext cx="2185987" cy="2185987"/>
          </a:xfrm>
          <a:noFill/>
          <a:ln/>
        </p:spPr>
      </p:pic>
      <p:pic>
        <p:nvPicPr>
          <p:cNvPr id="81936" name="Picture 16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484438" y="1844675"/>
            <a:ext cx="149383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4859338" y="2708275"/>
            <a:ext cx="149383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8229600" cy="1143000"/>
          </a:xfrm>
        </p:spPr>
        <p:txBody>
          <a:bodyPr/>
          <a:lstStyle/>
          <a:p>
            <a:r>
              <a:rPr lang="ru-RU" sz="6600" b="1" i="1">
                <a:solidFill>
                  <a:srgbClr val="0000FF"/>
                </a:solidFill>
              </a:rPr>
              <a:t>Телефон</a:t>
            </a:r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843213" y="4365625"/>
            <a:ext cx="4038600" cy="22320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i="1">
                <a:solidFill>
                  <a:schemeClr val="hlink"/>
                </a:solidFill>
              </a:rPr>
              <a:t>Корней</a:t>
            </a:r>
          </a:p>
          <a:p>
            <a:pPr algn="ctr">
              <a:buFontTx/>
              <a:buNone/>
            </a:pPr>
            <a:r>
              <a:rPr lang="ru-RU" sz="2800" i="1">
                <a:solidFill>
                  <a:schemeClr val="hlink"/>
                </a:solidFill>
              </a:rPr>
              <a:t>Иванович</a:t>
            </a:r>
          </a:p>
          <a:p>
            <a:pPr algn="ctr">
              <a:buFontTx/>
              <a:buNone/>
            </a:pPr>
            <a:r>
              <a:rPr lang="ru-RU" sz="2800" i="1">
                <a:solidFill>
                  <a:schemeClr val="hlink"/>
                </a:solidFill>
              </a:rPr>
              <a:t>Чуковский</a:t>
            </a:r>
          </a:p>
        </p:txBody>
      </p:sp>
      <p:pic>
        <p:nvPicPr>
          <p:cNvPr id="81932" name="Picture 12" descr="telefon_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>
          <a:xfrm>
            <a:off x="539750" y="3933825"/>
            <a:ext cx="2547938" cy="2547938"/>
          </a:xfrm>
          <a:noFill/>
          <a:ln/>
        </p:spPr>
      </p:pic>
      <p:pic>
        <p:nvPicPr>
          <p:cNvPr id="81934" name="Picture 14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539750" y="404813"/>
            <a:ext cx="149383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6300788" y="4076700"/>
            <a:ext cx="262731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688.WAV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2"/>
                </p:tgtEl>
              </p:cMediaNode>
            </p:audio>
          </p:childTnLst>
        </p:cTn>
      </p:par>
    </p:tnLst>
    <p:bldLst>
      <p:bldP spid="819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1" name="Picture 13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539750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539750" y="9810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339975" y="19891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3132138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4038600" cy="23050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 такая дребедень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Целый день: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Динь-ди-лень,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Динь-ди-лень,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Динь-ди-лень!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То тюлень позвонит, то олень…</a:t>
            </a:r>
          </a:p>
        </p:txBody>
      </p:sp>
      <p:pic>
        <p:nvPicPr>
          <p:cNvPr id="63495" name="Picture 7" descr="tul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643438" y="177800"/>
            <a:ext cx="4249737" cy="3405188"/>
          </a:xfrm>
          <a:noFill/>
          <a:ln w="31750">
            <a:solidFill>
              <a:srgbClr val="003300"/>
            </a:solidFill>
          </a:ln>
        </p:spPr>
      </p:pic>
      <p:pic>
        <p:nvPicPr>
          <p:cNvPr id="63498" name="Picture 10" descr="ol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4500563" y="3644900"/>
            <a:ext cx="4387850" cy="2917825"/>
          </a:xfrm>
          <a:noFill/>
          <a:ln w="25400">
            <a:solidFill>
              <a:srgbClr val="800000"/>
            </a:solidFill>
          </a:ln>
        </p:spPr>
      </p:pic>
      <p:pic>
        <p:nvPicPr>
          <p:cNvPr id="6350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220.WAV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1" name="Picture 21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539750" y="9810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2" name="Picture 22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547813" y="50847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3" name="Picture 23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07950" y="33575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4" name="Picture 24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3563938" y="450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5" name="Picture 25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835150" y="27082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6" name="Picture 26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484438" y="3333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58658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А недавно две газели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Позвонили и запели: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>
                <a:latin typeface="Comic Sans MS" pitchFamily="66" charset="0"/>
              </a:rPr>
              <a:t>Неужели в самом деле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Все сгорели карусели?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>
                <a:latin typeface="Comic Sans MS" pitchFamily="66" charset="0"/>
              </a:rPr>
              <a:t>Ах, в уме ли вы, газели?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Не сгорели карусели,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И качели уцелели!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Вы б, газели, не галдели,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А на будущей неделе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Прискакали бы и сели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На качели-карусели!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Но не слушали газели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И по-прежнему галдели: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000">
                <a:latin typeface="Comic Sans MS" pitchFamily="66" charset="0"/>
              </a:rPr>
              <a:t>Неужели в самом деле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Все качели погорели?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>
                <a:latin typeface="Comic Sans MS" pitchFamily="66" charset="0"/>
              </a:rPr>
              <a:t>Что за глупые газели!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>
              <a:latin typeface="Comic Sans MS" pitchFamily="66" charset="0"/>
            </a:endParaRPr>
          </a:p>
        </p:txBody>
      </p:sp>
      <p:pic>
        <p:nvPicPr>
          <p:cNvPr id="66567" name="Picture 7" descr="gazel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932363" y="260350"/>
            <a:ext cx="3925887" cy="2506663"/>
          </a:xfrm>
          <a:noFill/>
          <a:ln/>
        </p:spPr>
      </p:pic>
      <p:pic>
        <p:nvPicPr>
          <p:cNvPr id="66577" name="Picture 17" descr="karus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63938" y="1916113"/>
            <a:ext cx="3219450" cy="2416175"/>
          </a:xfrm>
          <a:noFill/>
          <a:ln/>
        </p:spPr>
      </p:pic>
      <p:pic>
        <p:nvPicPr>
          <p:cNvPr id="66580" name="Picture 20" descr="kacheli_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3800" y="3933825"/>
            <a:ext cx="3635375" cy="2727325"/>
          </a:xfrm>
          <a:prstGeom prst="rect">
            <a:avLst/>
          </a:prstGeom>
          <a:noFill/>
        </p:spPr>
      </p:pic>
      <p:pic>
        <p:nvPicPr>
          <p:cNvPr id="66589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612.WAV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2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61  0.125 0.16655  C 0.125 0.25849  0.069 0.3331  0.0 0.3331  C -0.069 0.3331  -0.125 0.25849  -0.125 0.16655  C -0.125 0.07461  -0.069 0.0  0.0 0.0  Z" pathEditMode="relative" ptsTypes="">
                                      <p:cBhvr>
                                        <p:cTn id="14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3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telefon_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>
          <a:xfrm>
            <a:off x="1403350" y="1412875"/>
            <a:ext cx="1389063" cy="1389063"/>
          </a:xfrm>
          <a:noFill/>
          <a:ln/>
        </p:spPr>
      </p:pic>
      <p:pic>
        <p:nvPicPr>
          <p:cNvPr id="69649" name="Picture 17" descr="telefon_logo"/>
          <p:cNvPicPr>
            <a:picLocks noChangeAspect="1" noChangeArrowheads="1"/>
          </p:cNvPicPr>
          <p:nvPr/>
        </p:nvPicPr>
        <p:blipFill>
          <a:blip r:embed="rId5" cstate="screen">
            <a:lum bright="48000"/>
          </a:blip>
          <a:srcRect/>
          <a:stretch>
            <a:fillRect/>
          </a:stretch>
        </p:blipFill>
        <p:spPr bwMode="auto">
          <a:xfrm>
            <a:off x="323850" y="38608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18" descr="telefon_logo"/>
          <p:cNvPicPr>
            <a:picLocks noChangeAspect="1" noChangeArrowheads="1"/>
          </p:cNvPicPr>
          <p:nvPr/>
        </p:nvPicPr>
        <p:blipFill>
          <a:blip r:embed="rId5" cstate="screen">
            <a:lum bright="48000"/>
          </a:blip>
          <a:srcRect/>
          <a:stretch>
            <a:fillRect/>
          </a:stretch>
        </p:blipFill>
        <p:spPr bwMode="auto">
          <a:xfrm>
            <a:off x="2916238" y="32845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А вчера поутру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Кенгуру: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Не это ли квартира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Мойдодыра?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Я рассердился и как заору: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Нет! Это чужая квартира!!!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А где Мойдодыр?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Не могу вам сказать…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Позвоните по номеру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Сто двадцать пять…</a:t>
            </a:r>
          </a:p>
        </p:txBody>
      </p:sp>
      <p:pic>
        <p:nvPicPr>
          <p:cNvPr id="69639" name="Picture 7" descr="kengur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9700" y="1557338"/>
            <a:ext cx="2913063" cy="4924425"/>
          </a:xfrm>
          <a:noFill/>
          <a:ln/>
        </p:spPr>
      </p:pic>
      <p:sp>
        <p:nvSpPr>
          <p:cNvPr id="69642" name="WordArt 10"/>
          <p:cNvSpPr>
            <a:spLocks noChangeArrowheads="1" noChangeShapeType="1" noTextEdit="1"/>
          </p:cNvSpPr>
          <p:nvPr/>
        </p:nvSpPr>
        <p:spPr bwMode="auto">
          <a:xfrm>
            <a:off x="7812088" y="188913"/>
            <a:ext cx="719137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483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  <p:sp>
        <p:nvSpPr>
          <p:cNvPr id="69643" name="WordArt 11"/>
          <p:cNvSpPr>
            <a:spLocks noChangeArrowheads="1" noChangeShapeType="1" noTextEdit="1"/>
          </p:cNvSpPr>
          <p:nvPr/>
        </p:nvSpPr>
        <p:spPr bwMode="auto">
          <a:xfrm>
            <a:off x="4356100" y="1989138"/>
            <a:ext cx="125095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6084888" y="1989138"/>
            <a:ext cx="14509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9645" name="WordArt 13"/>
          <p:cNvSpPr>
            <a:spLocks noChangeArrowheads="1" noChangeShapeType="1" noTextEdit="1"/>
          </p:cNvSpPr>
          <p:nvPr/>
        </p:nvSpPr>
        <p:spPr bwMode="auto">
          <a:xfrm>
            <a:off x="7812088" y="1989138"/>
            <a:ext cx="115252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pic>
        <p:nvPicPr>
          <p:cNvPr id="6965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42.WAV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696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92" decel="100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92" decel="100000"/>
                                        <p:tgtEl>
                                          <p:spTgt spid="696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92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92" decel="100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92" decel="100000"/>
                                        <p:tgtEl>
                                          <p:spTgt spid="696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92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2" decel="100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2" decel="100000"/>
                                        <p:tgtEl>
                                          <p:spTgt spid="696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52"/>
                </p:tgtEl>
              </p:cMediaNode>
            </p:audio>
          </p:childTnLst>
        </p:cTn>
      </p:par>
    </p:tnLst>
    <p:bldLst>
      <p:bldP spid="69642" grpId="0" animBg="1"/>
      <p:bldP spid="69642" grpId="1" animBg="1"/>
      <p:bldP spid="69642" grpId="2" animBg="1"/>
      <p:bldP spid="69643" grpId="0" animBg="1"/>
      <p:bldP spid="69644" grpId="0" animBg="1"/>
      <p:bldP spid="696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9" name="Picture 15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835150" y="2565400"/>
            <a:ext cx="138906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0" name="Picture 16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468313" y="765175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Picture 17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50825" y="3357563"/>
            <a:ext cx="1389063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8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339975" y="4868863"/>
            <a:ext cx="1389063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Я три ночи не спал,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Я устал.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Мне бы заснуть,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Отдохнуть…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Но только я лег – 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Звонок!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Кто говорит?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Носорог.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Что такое?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Беда! Беда!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Бегите скорее сюда!!!</a:t>
            </a:r>
          </a:p>
        </p:txBody>
      </p:sp>
      <p:pic>
        <p:nvPicPr>
          <p:cNvPr id="72714" name="Picture 10" descr="sp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53088" y="1600200"/>
            <a:ext cx="2028825" cy="2185988"/>
          </a:xfrm>
        </p:spPr>
      </p:pic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4606925" y="692150"/>
            <a:ext cx="4537075" cy="3600450"/>
          </a:xfrm>
          <a:prstGeom prst="cloudCallout">
            <a:avLst>
              <a:gd name="adj1" fmla="val -82713"/>
              <a:gd name="adj2" fmla="val 16356"/>
            </a:avLst>
          </a:prstGeom>
          <a:solidFill>
            <a:srgbClr val="FFCC00">
              <a:alpha val="28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2715" name="Picture 11" descr="nosoro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4663" y="3429000"/>
            <a:ext cx="3744912" cy="2809875"/>
          </a:xfrm>
          <a:noFill/>
          <a:ln/>
        </p:spPr>
      </p:pic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4427538" y="620713"/>
            <a:ext cx="400367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SOS!!!</a:t>
            </a:r>
            <a:endParaRPr lang="ru-RU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272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795.WAV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24"/>
                </p:tgtEl>
              </p:cMediaNode>
            </p:audio>
          </p:childTnLst>
        </p:cTn>
      </p:par>
    </p:tnLst>
    <p:bldLst>
      <p:bldP spid="72712" grpId="0" animBg="1"/>
      <p:bldP spid="72712" grpId="1" animBg="1"/>
      <p:bldP spid="727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3" name="Picture 17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468313" y="765175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Picture 18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395288" y="4868863"/>
            <a:ext cx="138906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Picture 19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771775" y="3500438"/>
            <a:ext cx="1389063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6" name="Picture 20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684213" y="2781300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21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268538" y="1628775"/>
            <a:ext cx="138906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4316412" cy="572135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В чем дело?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Спасите!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Кого?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Бегемота!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Наш бегемот провалился в болото…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Провалился в болото?!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Да!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 ни туда, ни сюда!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О, если вы не придете, -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Он утонет, утонет в болоте,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Умрет, пропадет бегемот!!!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Ладно! Бегу! Бегу!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Если могу, помогу!</a:t>
            </a:r>
          </a:p>
          <a:p>
            <a:pPr>
              <a:buFontTx/>
              <a:buNone/>
            </a:pPr>
            <a:endParaRPr lang="ru-RU" sz="180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Ох, нелегкая это работа – 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Из болота тащить бегемота…</a:t>
            </a:r>
          </a:p>
        </p:txBody>
      </p:sp>
      <p:pic>
        <p:nvPicPr>
          <p:cNvPr id="75786" name="Picture 10" descr="bolo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140200" y="2060575"/>
            <a:ext cx="4859338" cy="4130675"/>
          </a:xfrm>
          <a:noFill/>
          <a:ln/>
        </p:spPr>
      </p:pic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4427538" y="620713"/>
            <a:ext cx="400367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SOS!!!</a:t>
            </a:r>
            <a:endParaRPr lang="ru-RU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5789" name="Picture 13" descr="begemo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6825" y="3141663"/>
            <a:ext cx="2916238" cy="2187575"/>
          </a:xfrm>
          <a:noFill/>
          <a:ln/>
        </p:spPr>
      </p:pic>
      <p:pic>
        <p:nvPicPr>
          <p:cNvPr id="75792" name="Picture 16" descr="bolot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0200" y="5300663"/>
            <a:ext cx="48593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605.WAV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2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57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0985E-6 L 0.00591 0.21837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21837 L 0.00591 -0.065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9"/>
                </p:tgtEl>
              </p:cMediaNode>
            </p:audio>
          </p:childTnLst>
        </p:cTn>
      </p:par>
    </p:tnLst>
    <p:bldLst>
      <p:bldP spid="75785" grpId="0" animBg="1"/>
      <p:bldP spid="7578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6178550"/>
          </a:xfrm>
        </p:spPr>
        <p:txBody>
          <a:bodyPr/>
          <a:lstStyle/>
          <a:p>
            <a:r>
              <a:rPr lang="ru-RU"/>
              <a:t>Авторы презентации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мама Вероника (</a:t>
            </a:r>
            <a:r>
              <a:rPr lang="en-US"/>
              <a:t>beremka)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ru-RU"/>
              <a:t>и сынок Сашенька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          2008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latin typeface="Comic Sans MS" pitchFamily="66" charset="0"/>
              </a:rPr>
              <a:t>У меня зазвонил телефон</a:t>
            </a:r>
          </a:p>
        </p:txBody>
      </p:sp>
      <p:pic>
        <p:nvPicPr>
          <p:cNvPr id="28678" name="Picture 6" descr="telef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835150" y="1916113"/>
            <a:ext cx="4897438" cy="3673475"/>
          </a:xfrm>
          <a:noFill/>
          <a:ln/>
        </p:spPr>
      </p:pic>
      <p:pic>
        <p:nvPicPr>
          <p:cNvPr id="28680" name="Picture 8" descr="telefon_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7650163" y="5364163"/>
            <a:ext cx="1493837" cy="1493837"/>
          </a:xfrm>
          <a:noFill/>
          <a:ln/>
        </p:spPr>
      </p:pic>
      <p:pic>
        <p:nvPicPr>
          <p:cNvPr id="2868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124.WAV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1" name="Picture 19" descr="sl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124075" y="1268413"/>
            <a:ext cx="6008688" cy="4508500"/>
          </a:xfrm>
          <a:noFill/>
          <a:ln/>
        </p:spPr>
      </p:pic>
      <p:pic>
        <p:nvPicPr>
          <p:cNvPr id="33827" name="Picture 35" descr="shokolad_m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275" y="476250"/>
            <a:ext cx="4981575" cy="5810250"/>
          </a:xfrm>
          <a:prstGeom prst="rect">
            <a:avLst/>
          </a:prstGeom>
          <a:noFill/>
        </p:spPr>
      </p:pic>
      <p:pic>
        <p:nvPicPr>
          <p:cNvPr id="33828" name="Picture 36" descr="telefon_logo"/>
          <p:cNvPicPr>
            <a:picLocks noChangeAspect="1" noChangeArrowheads="1"/>
          </p:cNvPicPr>
          <p:nvPr/>
        </p:nvPicPr>
        <p:blipFill>
          <a:blip r:embed="rId6" cstate="screen">
            <a:lum bright="48000"/>
          </a:blip>
          <a:srcRect/>
          <a:stretch>
            <a:fillRect/>
          </a:stretch>
        </p:blipFill>
        <p:spPr bwMode="auto">
          <a:xfrm>
            <a:off x="250825" y="188913"/>
            <a:ext cx="149383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elefon_logo"/>
          <p:cNvPicPr>
            <a:picLocks noChangeAspect="1" noChangeArrowheads="1"/>
          </p:cNvPicPr>
          <p:nvPr/>
        </p:nvPicPr>
        <p:blipFill>
          <a:blip r:embed="rId7" cstate="screen">
            <a:lum bright="48000"/>
          </a:blip>
          <a:srcRect/>
          <a:stretch>
            <a:fillRect/>
          </a:stretch>
        </p:blipFill>
        <p:spPr bwMode="auto">
          <a:xfrm>
            <a:off x="1908175" y="17002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elefon_logo"/>
          <p:cNvPicPr>
            <a:picLocks noChangeAspect="1" noChangeArrowheads="1"/>
          </p:cNvPicPr>
          <p:nvPr/>
        </p:nvPicPr>
        <p:blipFill>
          <a:blip r:embed="rId7" cstate="screen">
            <a:lum bright="48000"/>
          </a:blip>
          <a:srcRect/>
          <a:stretch>
            <a:fillRect/>
          </a:stretch>
        </p:blipFill>
        <p:spPr bwMode="auto">
          <a:xfrm>
            <a:off x="539750" y="24923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elefon_logo"/>
          <p:cNvPicPr>
            <a:picLocks noChangeAspect="1" noChangeArrowheads="1"/>
          </p:cNvPicPr>
          <p:nvPr/>
        </p:nvPicPr>
        <p:blipFill>
          <a:blip r:embed="rId7" cstate="screen">
            <a:lum bright="48000"/>
          </a:blip>
          <a:srcRect/>
          <a:stretch>
            <a:fillRect/>
          </a:stretch>
        </p:blipFill>
        <p:spPr bwMode="auto">
          <a:xfrm>
            <a:off x="2124075" y="32845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2" name="Picture 40" descr="telefon_logo"/>
          <p:cNvPicPr>
            <a:picLocks noChangeAspect="1" noChangeArrowheads="1"/>
          </p:cNvPicPr>
          <p:nvPr/>
        </p:nvPicPr>
        <p:blipFill>
          <a:blip r:embed="rId7" cstate="screen">
            <a:lum bright="48000"/>
          </a:blip>
          <a:srcRect/>
          <a:stretch>
            <a:fillRect/>
          </a:stretch>
        </p:blipFill>
        <p:spPr bwMode="auto">
          <a:xfrm>
            <a:off x="539750" y="42211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3" name="Picture 41" descr="telefon_logo"/>
          <p:cNvPicPr>
            <a:picLocks noChangeAspect="1" noChangeArrowheads="1"/>
          </p:cNvPicPr>
          <p:nvPr/>
        </p:nvPicPr>
        <p:blipFill>
          <a:blip r:embed="rId7" cstate="screen">
            <a:lum bright="48000"/>
          </a:blip>
          <a:srcRect/>
          <a:stretch>
            <a:fillRect/>
          </a:stretch>
        </p:blipFill>
        <p:spPr bwMode="auto">
          <a:xfrm>
            <a:off x="2627313" y="49418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25" descr="slonenok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7538" y="2924175"/>
            <a:ext cx="4308475" cy="3232150"/>
          </a:xfrm>
          <a:prstGeom prst="rect">
            <a:avLst/>
          </a:prstGeom>
          <a:noFill/>
        </p:spPr>
      </p:pic>
      <p:pic>
        <p:nvPicPr>
          <p:cNvPr id="33824" name="Picture 32" descr="shokol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4787900" y="404813"/>
            <a:ext cx="2606675" cy="2187575"/>
          </a:xfrm>
          <a:noFill/>
          <a:ln/>
        </p:spPr>
      </p:pic>
      <p:sp>
        <p:nvSpPr>
          <p:cNvPr id="3380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Кто говорит?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Слон.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Откуда?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От верблюда.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Что вам надо?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Шоколада.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Для кого?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Для сына моего.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А много ли прислать?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Да пудов этак пять или шесть: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Больше ему не съесть,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Он у меня ещё маленький!</a:t>
            </a:r>
          </a:p>
        </p:txBody>
      </p:sp>
      <p:pic>
        <p:nvPicPr>
          <p:cNvPr id="33836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81.WAV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1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38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38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6" name="Picture 26" descr="telefon_logo"/>
          <p:cNvPicPr>
            <a:picLocks noChangeAspect="1" noChangeArrowheads="1"/>
          </p:cNvPicPr>
          <p:nvPr/>
        </p:nvPicPr>
        <p:blipFill>
          <a:blip r:embed="rId4" cstate="screen">
            <a:lum bright="54000"/>
          </a:blip>
          <a:srcRect/>
          <a:stretch>
            <a:fillRect/>
          </a:stretch>
        </p:blipFill>
        <p:spPr bwMode="auto">
          <a:xfrm>
            <a:off x="1547813" y="573405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Picture 27" descr="telefon_logo"/>
          <p:cNvPicPr>
            <a:picLocks noChangeAspect="1" noChangeArrowheads="1"/>
          </p:cNvPicPr>
          <p:nvPr/>
        </p:nvPicPr>
        <p:blipFill>
          <a:blip r:embed="rId4" cstate="screen">
            <a:lum bright="54000"/>
          </a:blip>
          <a:srcRect/>
          <a:stretch>
            <a:fillRect/>
          </a:stretch>
        </p:blipFill>
        <p:spPr bwMode="auto">
          <a:xfrm>
            <a:off x="2411413" y="45815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Picture 28" descr="telefon_logo"/>
          <p:cNvPicPr>
            <a:picLocks noChangeAspect="1" noChangeArrowheads="1"/>
          </p:cNvPicPr>
          <p:nvPr/>
        </p:nvPicPr>
        <p:blipFill>
          <a:blip r:embed="rId4" cstate="screen">
            <a:lum bright="54000"/>
          </a:blip>
          <a:srcRect/>
          <a:stretch>
            <a:fillRect/>
          </a:stretch>
        </p:blipFill>
        <p:spPr bwMode="auto">
          <a:xfrm>
            <a:off x="611188" y="45815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Picture 29" descr="telefon_logo"/>
          <p:cNvPicPr>
            <a:picLocks noChangeAspect="1" noChangeArrowheads="1"/>
          </p:cNvPicPr>
          <p:nvPr/>
        </p:nvPicPr>
        <p:blipFill>
          <a:blip r:embed="rId4" cstate="screen">
            <a:lum bright="54000"/>
          </a:blip>
          <a:srcRect/>
          <a:stretch>
            <a:fillRect/>
          </a:stretch>
        </p:blipFill>
        <p:spPr bwMode="auto">
          <a:xfrm>
            <a:off x="107950" y="2349500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0" name="Picture 30" descr="telefon_logo"/>
          <p:cNvPicPr>
            <a:picLocks noChangeAspect="1" noChangeArrowheads="1"/>
          </p:cNvPicPr>
          <p:nvPr/>
        </p:nvPicPr>
        <p:blipFill>
          <a:blip r:embed="rId4" cstate="screen">
            <a:lum bright="54000"/>
          </a:blip>
          <a:srcRect/>
          <a:stretch>
            <a:fillRect/>
          </a:stretch>
        </p:blipFill>
        <p:spPr bwMode="auto">
          <a:xfrm>
            <a:off x="1692275" y="29241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1" name="Picture 31" descr="telefon_logo"/>
          <p:cNvPicPr>
            <a:picLocks noChangeAspect="1" noChangeArrowheads="1"/>
          </p:cNvPicPr>
          <p:nvPr/>
        </p:nvPicPr>
        <p:blipFill>
          <a:blip r:embed="rId4" cstate="screen">
            <a:lum bright="54000"/>
          </a:blip>
          <a:srcRect/>
          <a:stretch>
            <a:fillRect/>
          </a:stretch>
        </p:blipFill>
        <p:spPr bwMode="auto">
          <a:xfrm>
            <a:off x="611188" y="6207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2" name="Picture 32" descr="telefon_logo"/>
          <p:cNvPicPr>
            <a:picLocks noChangeAspect="1" noChangeArrowheads="1"/>
          </p:cNvPicPr>
          <p:nvPr/>
        </p:nvPicPr>
        <p:blipFill>
          <a:blip r:embed="rId4" cstate="screen">
            <a:lum bright="54000"/>
          </a:blip>
          <a:srcRect/>
          <a:stretch>
            <a:fillRect/>
          </a:stretch>
        </p:blipFill>
        <p:spPr bwMode="auto">
          <a:xfrm>
            <a:off x="2195513" y="155733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А потом позвонил крокодил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 со слезами просил: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Мой милый, хороший,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Пришли мне калоши,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 мне, и жене, и Тотоше.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Постой, не тебе ли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На прошлой неделе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Я выслал две пары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Отличных калош?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Ах, те, что ты выслал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На прошлой неделе,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Мы давно уже съели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 ждем не дождемся, 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Когда же ты снова пришлешь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К нашему ужину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Дюжину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Новых и сладких калош!</a:t>
            </a:r>
          </a:p>
          <a:p>
            <a:pPr>
              <a:buFontTx/>
              <a:buNone/>
            </a:pPr>
            <a:endParaRPr lang="ru-RU" sz="1800">
              <a:latin typeface="Comic Sans MS" pitchFamily="66" charset="0"/>
            </a:endParaRPr>
          </a:p>
        </p:txBody>
      </p:sp>
      <p:pic>
        <p:nvPicPr>
          <p:cNvPr id="40967" name="Picture 7" descr="krokodi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643438" y="4005263"/>
            <a:ext cx="2913062" cy="2185987"/>
          </a:xfrm>
          <a:noFill/>
          <a:ln/>
        </p:spPr>
      </p:pic>
      <p:pic>
        <p:nvPicPr>
          <p:cNvPr id="40971" name="Picture 11" descr="kaloshi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7164388" y="476250"/>
            <a:ext cx="1728787" cy="2187575"/>
          </a:xfrm>
          <a:noFill/>
          <a:ln/>
        </p:spPr>
      </p:pic>
      <p:pic>
        <p:nvPicPr>
          <p:cNvPr id="40974" name="Picture 14" descr="kaloshi_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21600000">
            <a:off x="4572000" y="2205038"/>
            <a:ext cx="1520825" cy="942975"/>
          </a:xfrm>
          <a:prstGeom prst="rect">
            <a:avLst/>
          </a:prstGeom>
          <a:noFill/>
        </p:spPr>
      </p:pic>
      <p:pic>
        <p:nvPicPr>
          <p:cNvPr id="40975" name="Picture 15" descr="kaloshi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21600000">
            <a:off x="5651500" y="260350"/>
            <a:ext cx="1592263" cy="985838"/>
          </a:xfrm>
          <a:prstGeom prst="rect">
            <a:avLst/>
          </a:prstGeom>
          <a:noFill/>
        </p:spPr>
      </p:pic>
      <p:pic>
        <p:nvPicPr>
          <p:cNvPr id="40976" name="Picture 16" descr="kaloshi_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21600000">
            <a:off x="7451725" y="1052513"/>
            <a:ext cx="1519238" cy="941387"/>
          </a:xfrm>
          <a:prstGeom prst="rect">
            <a:avLst/>
          </a:prstGeom>
          <a:noFill/>
        </p:spPr>
      </p:pic>
      <p:pic>
        <p:nvPicPr>
          <p:cNvPr id="40977" name="Picture 17" descr="kaloshi_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-21600000">
            <a:off x="6300788" y="1196975"/>
            <a:ext cx="1222375" cy="757238"/>
          </a:xfrm>
          <a:prstGeom prst="rect">
            <a:avLst/>
          </a:prstGeom>
          <a:noFill/>
        </p:spPr>
      </p:pic>
      <p:pic>
        <p:nvPicPr>
          <p:cNvPr id="40978" name="Picture 18" descr="kaloshi_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21600000">
            <a:off x="5795963" y="3068638"/>
            <a:ext cx="1520825" cy="942975"/>
          </a:xfrm>
          <a:prstGeom prst="rect">
            <a:avLst/>
          </a:prstGeom>
          <a:noFill/>
        </p:spPr>
      </p:pic>
      <p:pic>
        <p:nvPicPr>
          <p:cNvPr id="40979" name="Picture 19" descr="kaloshi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21600000">
            <a:off x="6300788" y="1916113"/>
            <a:ext cx="1592262" cy="985837"/>
          </a:xfrm>
          <a:prstGeom prst="rect">
            <a:avLst/>
          </a:prstGeom>
          <a:noFill/>
        </p:spPr>
      </p:pic>
      <p:pic>
        <p:nvPicPr>
          <p:cNvPr id="40980" name="Picture 20" descr="kaloshi_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21600000">
            <a:off x="5364163" y="3933825"/>
            <a:ext cx="1447800" cy="896938"/>
          </a:xfrm>
          <a:prstGeom prst="rect">
            <a:avLst/>
          </a:prstGeom>
          <a:noFill/>
        </p:spPr>
      </p:pic>
      <p:pic>
        <p:nvPicPr>
          <p:cNvPr id="40981" name="Picture 21" descr="kaloshi_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-21600000">
            <a:off x="7885113" y="1916113"/>
            <a:ext cx="1258887" cy="779462"/>
          </a:xfrm>
          <a:prstGeom prst="rect">
            <a:avLst/>
          </a:prstGeom>
          <a:noFill/>
        </p:spPr>
      </p:pic>
      <p:pic>
        <p:nvPicPr>
          <p:cNvPr id="40982" name="Picture 22" descr="kaloshi_1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-21600000">
            <a:off x="7885113" y="2924175"/>
            <a:ext cx="1016000" cy="630238"/>
          </a:xfrm>
          <a:prstGeom prst="rect">
            <a:avLst/>
          </a:prstGeom>
          <a:noFill/>
        </p:spPr>
      </p:pic>
      <p:pic>
        <p:nvPicPr>
          <p:cNvPr id="40983" name="Picture 23" descr="kaloshi_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-21600000">
            <a:off x="4500563" y="4797425"/>
            <a:ext cx="2024062" cy="1254125"/>
          </a:xfrm>
          <a:prstGeom prst="rect">
            <a:avLst/>
          </a:prstGeom>
          <a:noFill/>
        </p:spPr>
      </p:pic>
      <p:pic>
        <p:nvPicPr>
          <p:cNvPr id="40984" name="Picture 24" descr="kaloshi_1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-21600000">
            <a:off x="7235825" y="115888"/>
            <a:ext cx="1665288" cy="1030287"/>
          </a:xfrm>
          <a:prstGeom prst="rect">
            <a:avLst/>
          </a:prstGeom>
          <a:noFill/>
        </p:spPr>
      </p:pic>
      <p:pic>
        <p:nvPicPr>
          <p:cNvPr id="40985" name="Picture 25" descr="kaloshi_1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-21600000">
            <a:off x="6516688" y="4581525"/>
            <a:ext cx="2024062" cy="1254125"/>
          </a:xfrm>
          <a:prstGeom prst="rect">
            <a:avLst/>
          </a:prstGeom>
          <a:noFill/>
        </p:spPr>
      </p:pic>
      <p:pic>
        <p:nvPicPr>
          <p:cNvPr id="4099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56.WAV"/>
          </p:nvPr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920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80546E-6 C -0.03681 -0.00486 -0.01511 -0.00301 -0.08837 -0.00139 C -0.11736 0.00069 -0.14636 0.00346 -0.17535 0.00485 C -0.19809 0.01272 -0.22153 0.01804 -0.24479 0.02197 C -0.24792 0.02868 -0.25104 0.02845 -0.2566 0.03145 C -0.2599 0.03816 -0.26632 0.04256 -0.27188 0.04556 C -0.27587 0.05389 -0.27761 0.06083 -0.28351 0.06592 C -0.28438 0.06754 -0.28542 0.0687 -0.28594 0.07055 C -0.28663 0.07309 -0.28577 0.07656 -0.28715 0.07841 C -0.28854 0.08026 -0.29115 0.07957 -0.29306 0.08003 C -0.2934 0.08257 -0.29271 0.08604 -0.2941 0.0879 C -0.29549 0.08975 -0.29827 0.08836 -0.3 0.08951 C -0.30156 0.09044 -0.30243 0.09252 -0.30365 0.09414 C -0.30712 0.10617 -0.31181 0.10987 -0.31893 0.11912 C -0.32049 0.1256 -0.32986 0.13786 -0.33299 0.14272 C -0.33681 0.16793 -0.32986 0.13138 -0.34011 0.15683 C -0.34306 0.16423 -0.34393 0.17811 -0.34601 0.18667 C -0.35018 0.20448 -0.35399 0.22206 -0.35764 0.23987 C -0.35695 0.2718 -0.35781 0.32107 -0.35417 0.35276 C -0.35382 0.35507 -0.35104 0.35484 -0.34948 0.356 C -0.34653 0.36155 -0.3467 0.36455 -0.34236 0.36849 C -0.34063 0.3789 -0.33281 0.39393 -0.32952 0.40295 C -0.3283 0.40642 -0.32882 0.41082 -0.32709 0.41383 C -0.32483 0.41753 -0.31754 0.41915 -0.31424 0.4203 C -0.31181 0.42932 -0.30955 0.42956 -0.30243 0.43118 C -0.29774 0.43326 -0.29358 0.43395 -0.28941 0.43742 C -0.28837 0.44922 -0.2875 0.45431 -0.28351 0.46402 " pathEditMode="relative" ptsTypes="ffffffffffffffffffffffffffA">
                                      <p:cBhvr>
                                        <p:cTn id="23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1" name="Picture 23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682625" y="4048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24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692275" y="17002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25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3635375" y="6921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765175"/>
            <a:ext cx="4038600" cy="2159000"/>
          </a:xfrm>
        </p:spPr>
        <p:txBody>
          <a:bodyPr/>
          <a:lstStyle/>
          <a:p>
            <a:pPr>
              <a:buFontTx/>
              <a:buNone/>
            </a:pPr>
            <a:r>
              <a:rPr lang="ru-RU" sz="1600">
                <a:latin typeface="Comic Sans MS" pitchFamily="66" charset="0"/>
              </a:rPr>
              <a:t>А потом позвонили зайчатки:</a:t>
            </a:r>
          </a:p>
          <a:p>
            <a:pPr>
              <a:buFontTx/>
              <a:buNone/>
            </a:pPr>
            <a:r>
              <a:rPr lang="ru-RU" sz="1600">
                <a:latin typeface="Comic Sans MS" pitchFamily="66" charset="0"/>
              </a:rPr>
              <a:t>- Нельзя ли прислать перчатки?</a:t>
            </a:r>
          </a:p>
          <a:p>
            <a:pPr>
              <a:buFontTx/>
              <a:buNone/>
            </a:pPr>
            <a:r>
              <a:rPr lang="ru-RU" sz="1600">
                <a:latin typeface="Comic Sans MS" pitchFamily="66" charset="0"/>
              </a:rPr>
              <a:t>А потом позвонили мартышки:</a:t>
            </a:r>
          </a:p>
          <a:p>
            <a:pPr>
              <a:buFontTx/>
              <a:buNone/>
            </a:pPr>
            <a:r>
              <a:rPr lang="ru-RU" sz="1600">
                <a:latin typeface="Comic Sans MS" pitchFamily="66" charset="0"/>
              </a:rPr>
              <a:t>- Пришлите, пожалуйста, книжки!</a:t>
            </a:r>
          </a:p>
        </p:txBody>
      </p:sp>
      <p:pic>
        <p:nvPicPr>
          <p:cNvPr id="48132" name="Picture 4" descr="zaichat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94313" y="1600200"/>
            <a:ext cx="2746375" cy="2185988"/>
          </a:xfrm>
          <a:noFill/>
          <a:ln cap="flat">
            <a:solidFill>
              <a:srgbClr val="FF0000"/>
            </a:solidFill>
            <a:prstDash val="lgDash"/>
          </a:ln>
        </p:spPr>
      </p:pic>
      <p:pic>
        <p:nvPicPr>
          <p:cNvPr id="48145" name="Picture 17" descr="perchatki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11863" y="2492375"/>
            <a:ext cx="730250" cy="485775"/>
          </a:xfrm>
          <a:noFill/>
          <a:ln/>
        </p:spPr>
      </p:pic>
      <p:pic>
        <p:nvPicPr>
          <p:cNvPr id="48147" name="Picture 19" descr="perchatki_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600000">
            <a:off x="6643688" y="3213100"/>
            <a:ext cx="574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0" descr="perchatki_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573463"/>
            <a:ext cx="730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1" descr="martyshki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48263" y="4076700"/>
            <a:ext cx="3470275" cy="240188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8150" name="Picture 22" descr="knizhki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03350" y="3068638"/>
            <a:ext cx="3262313" cy="3455987"/>
          </a:xfrm>
          <a:prstGeom prst="rect">
            <a:avLst/>
          </a:prstGeom>
          <a:noFill/>
        </p:spPr>
      </p:pic>
      <p:pic>
        <p:nvPicPr>
          <p:cNvPr id="48154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693.WAV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81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8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8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8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5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6" name="Picture 16" descr="telefon_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>
          <a:xfrm>
            <a:off x="250825" y="476250"/>
            <a:ext cx="1692275" cy="1692275"/>
          </a:xfrm>
          <a:noFill/>
          <a:ln/>
        </p:spPr>
      </p:pic>
      <p:pic>
        <p:nvPicPr>
          <p:cNvPr id="51211" name="Picture 11" descr="telefon_logo"/>
          <p:cNvPicPr>
            <a:picLocks noChangeAspect="1" noChangeArrowheads="1"/>
          </p:cNvPicPr>
          <p:nvPr/>
        </p:nvPicPr>
        <p:blipFill>
          <a:blip r:embed="rId5" cstate="screen">
            <a:lum bright="48000"/>
          </a:blip>
          <a:srcRect/>
          <a:stretch>
            <a:fillRect/>
          </a:stretch>
        </p:blipFill>
        <p:spPr bwMode="auto">
          <a:xfrm>
            <a:off x="2700338" y="38608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telefon_logo"/>
          <p:cNvPicPr>
            <a:picLocks noChangeAspect="1" noChangeArrowheads="1"/>
          </p:cNvPicPr>
          <p:nvPr/>
        </p:nvPicPr>
        <p:blipFill>
          <a:blip r:embed="rId5" cstate="screen">
            <a:lum bright="48000"/>
          </a:blip>
          <a:srcRect/>
          <a:stretch>
            <a:fillRect/>
          </a:stretch>
        </p:blipFill>
        <p:spPr bwMode="auto">
          <a:xfrm>
            <a:off x="179388" y="37893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telefon_logo"/>
          <p:cNvPicPr>
            <a:picLocks noChangeAspect="1" noChangeArrowheads="1"/>
          </p:cNvPicPr>
          <p:nvPr/>
        </p:nvPicPr>
        <p:blipFill>
          <a:blip r:embed="rId5" cstate="screen">
            <a:lum bright="48000"/>
          </a:blip>
          <a:srcRect/>
          <a:stretch>
            <a:fillRect/>
          </a:stretch>
        </p:blipFill>
        <p:spPr bwMode="auto">
          <a:xfrm>
            <a:off x="1692275" y="21336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telefon_logo"/>
          <p:cNvPicPr>
            <a:picLocks noChangeAspect="1" noChangeArrowheads="1"/>
          </p:cNvPicPr>
          <p:nvPr/>
        </p:nvPicPr>
        <p:blipFill>
          <a:blip r:embed="rId5" cstate="screen">
            <a:lum bright="48000"/>
          </a:blip>
          <a:srcRect/>
          <a:stretch>
            <a:fillRect/>
          </a:stretch>
        </p:blipFill>
        <p:spPr bwMode="auto">
          <a:xfrm>
            <a:off x="2916238" y="8366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А потом позвонил медведь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Да как начал, как начал реветь.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Погодите, медведь, не ревите.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Объясните, чего вы хотите?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Но он только «му» да «му»,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А к чему, почему-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Не пойму!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Повесьте, пожалуйста, трубку!</a:t>
            </a:r>
          </a:p>
        </p:txBody>
      </p:sp>
      <p:pic>
        <p:nvPicPr>
          <p:cNvPr id="51207" name="Picture 7" descr="medv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4356100" y="1484313"/>
            <a:ext cx="4468813" cy="3576637"/>
          </a:xfrm>
          <a:ln w="38100" cmpd="dbl">
            <a:solidFill>
              <a:srgbClr val="008000"/>
            </a:solidFill>
          </a:ln>
        </p:spPr>
      </p:pic>
      <p:pic>
        <p:nvPicPr>
          <p:cNvPr id="5122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185.WAV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5" name="Picture 13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07950" y="19161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692275" y="19891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987675" y="26368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3132138" y="10525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А потом позвонили цапли: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-Пришлите, пожалуйста, капли: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Мы лягушками нынче объелись,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 у нас животы разболелись!</a:t>
            </a:r>
          </a:p>
        </p:txBody>
      </p:sp>
      <p:pic>
        <p:nvPicPr>
          <p:cNvPr id="54279" name="Picture 7" descr="capl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787900" y="1412875"/>
            <a:ext cx="4024313" cy="4494213"/>
          </a:xfrm>
          <a:noFill/>
          <a:ln/>
        </p:spPr>
      </p:pic>
      <p:pic>
        <p:nvPicPr>
          <p:cNvPr id="54282" name="Picture 10" descr="lyagushk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23850" y="4365625"/>
            <a:ext cx="2413000" cy="1809750"/>
          </a:xfrm>
          <a:noFill/>
          <a:ln/>
        </p:spPr>
      </p:pic>
      <p:pic>
        <p:nvPicPr>
          <p:cNvPr id="5428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272.WAV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3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0.00046 C -0.07708 0.07101 -0.06805 0.16978 -0.03489 0.1684 C 0.01354 0.1684 0.01684 -0.16216 0.07448 -0.16332 C 0.12604 -0.16332 0.09827 0.1256 0.14809 0.12445 C 0.20017 0.12445 0.17205 -0.0849 0.22778 -0.0849 C 0.27761 -0.0849 0.25017 0.05644 0.29445 0.05644 C 0.33698 0.05644 0.31493 -0.05159 0.35365 -0.05159 C 0.37587 -0.05159 0.37743 -0.02221 0.37986 0.00046 " pathEditMode="relative" rAng="0" ptsTypes="ffffffff">
                                      <p:cBhvr>
                                        <p:cTn id="23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6" name="Picture 22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843213" y="7651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6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323850" y="29241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7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50825" y="43656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8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331913" y="17732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9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2124075" y="37893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20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3276600" y="22764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А потом позвонила свинья: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Нельзя прислать соловья?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Мы сегодня вдвоем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С соловьем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Чудесную песню споем.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- Нет, нет! Соловей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Не поет для свиней!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Позови-ка ты лучше ворону!</a:t>
            </a:r>
          </a:p>
        </p:txBody>
      </p:sp>
      <p:pic>
        <p:nvPicPr>
          <p:cNvPr id="57354" name="Picture 10" descr="solove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779838" y="2708275"/>
            <a:ext cx="5184775" cy="3841750"/>
          </a:xfrm>
          <a:noFill/>
          <a:ln/>
        </p:spPr>
      </p:pic>
      <p:pic>
        <p:nvPicPr>
          <p:cNvPr id="57357" name="Picture 13" descr="voron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838" y="2060575"/>
            <a:ext cx="5256212" cy="4610100"/>
          </a:xfrm>
          <a:prstGeom prst="rect">
            <a:avLst/>
          </a:prstGeom>
          <a:noFill/>
        </p:spPr>
      </p:pic>
      <p:pic>
        <p:nvPicPr>
          <p:cNvPr id="57351" name="Picture 7" descr="sviny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08400" y="4292600"/>
            <a:ext cx="2732088" cy="2185988"/>
          </a:xfrm>
          <a:noFill/>
          <a:ln/>
        </p:spPr>
      </p:pic>
      <p:pic>
        <p:nvPicPr>
          <p:cNvPr id="57367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823.WAV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73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3" name="Picture 17" descr="telefon_logo"/>
          <p:cNvPicPr>
            <a:picLocks noChangeAspect="1" noChangeArrowheads="1"/>
          </p:cNvPicPr>
          <p:nvPr/>
        </p:nvPicPr>
        <p:blipFill>
          <a:blip r:embed="rId4" cstate="screen">
            <a:lum bright="48000"/>
          </a:blip>
          <a:srcRect/>
          <a:stretch>
            <a:fillRect/>
          </a:stretch>
        </p:blipFill>
        <p:spPr bwMode="auto">
          <a:xfrm>
            <a:off x="1835150" y="4762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4038600" cy="11811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И снова медведь:</a:t>
            </a:r>
          </a:p>
          <a:p>
            <a:pPr>
              <a:buFontTx/>
              <a:buChar char="-"/>
            </a:pPr>
            <a:r>
              <a:rPr lang="ru-RU" sz="1800">
                <a:latin typeface="Comic Sans MS" pitchFamily="66" charset="0"/>
              </a:rPr>
              <a:t>О, спасите моржа!</a:t>
            </a:r>
          </a:p>
          <a:p>
            <a:pPr>
              <a:buFontTx/>
              <a:buNone/>
            </a:pPr>
            <a:r>
              <a:rPr lang="ru-RU" sz="1800">
                <a:latin typeface="Comic Sans MS" pitchFamily="66" charset="0"/>
              </a:rPr>
              <a:t>Вчера проглотил он морского ежа!</a:t>
            </a:r>
          </a:p>
        </p:txBody>
      </p:sp>
      <p:pic>
        <p:nvPicPr>
          <p:cNvPr id="60423" name="Picture 7" descr="medv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227763" y="0"/>
            <a:ext cx="2732087" cy="2185988"/>
          </a:xfrm>
          <a:ln w="38100" cmpd="dbl">
            <a:solidFill>
              <a:srgbClr val="008000"/>
            </a:solidFill>
          </a:ln>
        </p:spPr>
      </p:pic>
      <p:sp>
        <p:nvSpPr>
          <p:cNvPr id="60424" name="AutoShape 8"/>
          <p:cNvSpPr>
            <a:spLocks/>
          </p:cNvSpPr>
          <p:nvPr/>
        </p:nvSpPr>
        <p:spPr bwMode="auto">
          <a:xfrm>
            <a:off x="1979613" y="2205038"/>
            <a:ext cx="5329237" cy="4319587"/>
          </a:xfrm>
          <a:prstGeom prst="borderCallout3">
            <a:avLst>
              <a:gd name="adj1" fmla="val 2648"/>
              <a:gd name="adj2" fmla="val 101431"/>
              <a:gd name="adj3" fmla="val 2648"/>
              <a:gd name="adj4" fmla="val 126125"/>
              <a:gd name="adj5" fmla="val -12019"/>
              <a:gd name="adj6" fmla="val 126125"/>
              <a:gd name="adj7" fmla="val -26681"/>
              <a:gd name="adj8" fmla="val 881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60429" name="Picture 13" descr="morj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1979613" y="2133600"/>
            <a:ext cx="5329237" cy="4262438"/>
          </a:xfrm>
          <a:noFill/>
          <a:ln/>
        </p:spPr>
      </p:pic>
      <p:pic>
        <p:nvPicPr>
          <p:cNvPr id="60432" name="Picture 16" descr="morskoy ej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950" y="4292600"/>
            <a:ext cx="1655763" cy="1439863"/>
          </a:xfrm>
          <a:prstGeom prst="rect">
            <a:avLst/>
          </a:prstGeom>
          <a:noFill/>
        </p:spPr>
      </p:pic>
      <p:pic>
        <p:nvPicPr>
          <p:cNvPr id="6043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084.WAV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04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4.13139E-6 C -0.00626 -0.05089 -0.01251 -0.10179 -0.0165 -0.12538 C -0.02049 -0.14897 -0.02049 -0.13602 -0.02362 -0.1425 C -0.02674 -0.14897 -0.03108 -0.15962 -0.03525 -0.16447 C -0.03942 -0.16933 -0.04289 -0.16841 -0.04827 -0.17234 C -0.05365 -0.17627 -0.06112 -0.1846 -0.06702 -0.18807 C -0.07292 -0.19154 -0.07848 -0.19084 -0.08351 -0.19269 C -0.08855 -0.19455 -0.09532 -0.19778 -0.09775 -0.19894 " pathEditMode="relative" ptsTypes="aaaaaaaA">
                                      <p:cBhvr>
                                        <p:cTn id="30" dur="2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3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7|4.|4.6|5.6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8|4.1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5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|2.1|1.3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5|3.3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4|7.1|4.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2.3|4.4|2.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1|1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537</Words>
  <Application>Microsoft Office PowerPoint</Application>
  <PresentationFormat>Экран (4:3)</PresentationFormat>
  <Paragraphs>127</Paragraphs>
  <Slides>15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Телефон</vt:lpstr>
      <vt:lpstr>У меня зазвонил телефон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Авторы презентации  мама Вероника (beremka)  и сынок Сашенька              2008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меня зазвонил телефон</dc:title>
  <dc:creator>Veronica</dc:creator>
  <cp:lastModifiedBy>User</cp:lastModifiedBy>
  <cp:revision>18</cp:revision>
  <dcterms:created xsi:type="dcterms:W3CDTF">2008-02-10T15:35:56Z</dcterms:created>
  <dcterms:modified xsi:type="dcterms:W3CDTF">2017-11-25T10:10:53Z</dcterms:modified>
</cp:coreProperties>
</file>