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6D425-C7DD-4A07-8B9E-A52B2E095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CBBEF-0528-4F95-B719-B6424227CF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B403D-D437-409A-A29B-F8C7DC10C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88A-4E71-48C2-8B16-2733BA90E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3FCDE-87E2-47BE-818B-5D4759A5D9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333CF-608E-4374-86D0-9DC211F9F2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7750-D6AE-4802-A55B-3AA6C8343C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834B3-367F-4F31-82C1-81A1B712F0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A9351-CD29-4450-B693-9E3234763D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832B5-AFA1-40D5-B6B7-EA734DB2F5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F9BDA-6198-4A25-9ED6-57895B1CAA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08122A-3EBC-463D-A442-4DBDE5E2D2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79925"/>
            <a:ext cx="9144000" cy="1470025"/>
          </a:xfrm>
        </p:spPr>
        <p:txBody>
          <a:bodyPr/>
          <a:lstStyle/>
          <a:p>
            <a:r>
              <a:rPr lang="ru-RU" sz="7200" b="1">
                <a:solidFill>
                  <a:srgbClr val="FF0000"/>
                </a:solidFill>
              </a:rPr>
              <a:t>Вершки и корешки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499225"/>
            <a:ext cx="6400800" cy="3587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2052" name="Picture 4" descr="vershki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333375"/>
            <a:ext cx="5472112" cy="4035425"/>
          </a:xfrm>
          <a:prstGeom prst="rect">
            <a:avLst/>
          </a:prstGeom>
          <a:noFill/>
        </p:spPr>
      </p:pic>
      <p:pic>
        <p:nvPicPr>
          <p:cNvPr id="20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27988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5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vershki_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260350"/>
            <a:ext cx="6985000" cy="5149850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1775" y="5481638"/>
            <a:ext cx="8732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2400">
                <a:solidFill>
                  <a:srgbClr val="FF0000"/>
                </a:solidFill>
              </a:rPr>
              <a:t>Поехал мужик в лес репу сеять. Распахал землю, тут к нему медведь подходит и говорит:</a:t>
            </a:r>
          </a:p>
          <a:p>
            <a:pPr algn="just"/>
            <a:r>
              <a:rPr lang="ru-RU" altLang="ko-KR" sz="2400">
                <a:solidFill>
                  <a:srgbClr val="FF0000"/>
                </a:solidFill>
              </a:rPr>
              <a:t>— Ты зачем в моём лесу репу сеешь? Я тебя за это съем!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30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12088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173663"/>
            <a:ext cx="9144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2300">
                <a:solidFill>
                  <a:srgbClr val="FF0000"/>
                </a:solidFill>
              </a:rPr>
              <a:t>— Не ешь меня, - говорит мужик, - я с тобой поделюсь: тебе все вершки, а мне - корешки. Согласился медведь. Пришла осень, приехал мужик за репой, отдал медведю вершки, погрузил на телегу корешки и собрался на базар репу продавать. </a:t>
            </a:r>
            <a:endParaRPr lang="ru-RU" sz="2300">
              <a:solidFill>
                <a:srgbClr val="FF0000"/>
              </a:solidFill>
            </a:endParaRPr>
          </a:p>
        </p:txBody>
      </p:sp>
      <p:pic>
        <p:nvPicPr>
          <p:cNvPr id="4100" name="Picture 4" descr="vershki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260350"/>
            <a:ext cx="6562725" cy="4838700"/>
          </a:xfrm>
          <a:prstGeom prst="rect">
            <a:avLst/>
          </a:prstGeom>
          <a:noFill/>
        </p:spPr>
      </p:pic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40650" y="69580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8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9388" y="5013325"/>
            <a:ext cx="87137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2300">
                <a:solidFill>
                  <a:srgbClr val="FF0000"/>
                </a:solidFill>
              </a:rPr>
              <a:t>А медведь и говорит: </a:t>
            </a:r>
          </a:p>
          <a:p>
            <a:pPr algn="just"/>
            <a:r>
              <a:rPr lang="ru-RU" altLang="ko-KR" sz="2300">
                <a:solidFill>
                  <a:srgbClr val="FF0000"/>
                </a:solidFill>
              </a:rPr>
              <a:t>— Дай твои корешки попробовать. </a:t>
            </a:r>
          </a:p>
          <a:p>
            <a:pPr algn="just"/>
            <a:r>
              <a:rPr lang="ru-RU" altLang="ko-KR" sz="2300">
                <a:solidFill>
                  <a:srgbClr val="FF0000"/>
                </a:solidFill>
              </a:rPr>
              <a:t>Попробовал и как зарычит:</a:t>
            </a:r>
          </a:p>
          <a:p>
            <a:pPr algn="just"/>
            <a:r>
              <a:rPr lang="ru-RU" altLang="ko-KR" sz="2300">
                <a:solidFill>
                  <a:srgbClr val="FF0000"/>
                </a:solidFill>
              </a:rPr>
              <a:t>— Обманул ты меня, мужик, твои корешки сладкие, в следующий раз я их себе возьму, а тебе вершки достанутся.</a:t>
            </a:r>
            <a:endParaRPr lang="ru-RU" sz="2300">
              <a:solidFill>
                <a:srgbClr val="FF0000"/>
              </a:solidFill>
            </a:endParaRPr>
          </a:p>
        </p:txBody>
      </p:sp>
      <p:pic>
        <p:nvPicPr>
          <p:cNvPr id="5124" name="Picture 4" descr="vershki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913" y="188913"/>
            <a:ext cx="6562725" cy="4838700"/>
          </a:xfrm>
          <a:prstGeom prst="rect">
            <a:avLst/>
          </a:prstGeom>
          <a:noFill/>
        </p:spPr>
      </p:pic>
      <p:pic>
        <p:nvPicPr>
          <p:cNvPr id="51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0425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0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513" y="5084763"/>
            <a:ext cx="91440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altLang="ko-KR" sz="2200">
                <a:solidFill>
                  <a:srgbClr val="FF0000"/>
                </a:solidFill>
              </a:rPr>
              <a:t>Согласился мужик, да посеял на следующий год пшеницу. Приехал собирать, а медведь его уже ждёт. Отдал мужик корешки, а сам поехал хлеб молотить. Грызёт медведь корешки - невкусно. Понял он, что опять мужик его обманул, и запретил ему в лесу сеять. С тех пор мужик в поле сеет, а медведь мёд да малину собирает.</a:t>
            </a:r>
            <a:endParaRPr lang="ru-RU" sz="2200">
              <a:solidFill>
                <a:srgbClr val="FF0000"/>
              </a:solidFill>
            </a:endParaRPr>
          </a:p>
        </p:txBody>
      </p:sp>
      <p:pic>
        <p:nvPicPr>
          <p:cNvPr id="6148" name="Picture 4" descr="vershki_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260350"/>
            <a:ext cx="6562725" cy="4838700"/>
          </a:xfrm>
          <a:prstGeom prst="rect">
            <a:avLst/>
          </a:prstGeom>
          <a:noFill/>
        </p:spPr>
      </p:pic>
      <p:pic>
        <p:nvPicPr>
          <p:cNvPr id="614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.wav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72450" y="70294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6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908175" y="3357563"/>
            <a:ext cx="54102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КОНЕЦ</a:t>
            </a:r>
          </a:p>
        </p:txBody>
      </p:sp>
      <p:pic>
        <p:nvPicPr>
          <p:cNvPr id="71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НЕЦ.wav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1725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194</Words>
  <Application>Microsoft Office PowerPoint</Application>
  <PresentationFormat>Экран (4:3)</PresentationFormat>
  <Paragraphs>11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Вершки и корешки</vt:lpstr>
      <vt:lpstr>Слайд 2</vt:lpstr>
      <vt:lpstr>Слайд 3</vt:lpstr>
      <vt:lpstr>Слайд 4</vt:lpstr>
      <vt:lpstr>Слайд 5</vt:lpstr>
      <vt:lpstr>Слайд 6</vt:lpstr>
    </vt:vector>
  </TitlesOfParts>
  <Company>Interbaby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Вершки и корешки</dc:title>
  <dc:creator>Interbaby</dc:creator>
  <cp:lastModifiedBy>User</cp:lastModifiedBy>
  <cp:revision>7</cp:revision>
  <dcterms:created xsi:type="dcterms:W3CDTF">2006-01-19T12:43:30Z</dcterms:created>
  <dcterms:modified xsi:type="dcterms:W3CDTF">2017-11-25T10:07:09Z</dcterms:modified>
</cp:coreProperties>
</file>