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6" r:id="rId4"/>
    <p:sldId id="327" r:id="rId5"/>
    <p:sldId id="328" r:id="rId6"/>
    <p:sldId id="262" r:id="rId7"/>
    <p:sldId id="321" r:id="rId8"/>
    <p:sldId id="322" r:id="rId9"/>
    <p:sldId id="323" r:id="rId10"/>
    <p:sldId id="324" r:id="rId11"/>
    <p:sldId id="287" r:id="rId12"/>
    <p:sldId id="259" r:id="rId13"/>
    <p:sldId id="271" r:id="rId14"/>
    <p:sldId id="272" r:id="rId15"/>
    <p:sldId id="273" r:id="rId16"/>
    <p:sldId id="288" r:id="rId17"/>
    <p:sldId id="274" r:id="rId18"/>
    <p:sldId id="275" r:id="rId19"/>
    <p:sldId id="276" r:id="rId20"/>
    <p:sldId id="277" r:id="rId21"/>
    <p:sldId id="286" r:id="rId22"/>
    <p:sldId id="278" r:id="rId23"/>
    <p:sldId id="279" r:id="rId24"/>
    <p:sldId id="280" r:id="rId25"/>
    <p:sldId id="281" r:id="rId26"/>
    <p:sldId id="263" r:id="rId27"/>
    <p:sldId id="289" r:id="rId28"/>
    <p:sldId id="290" r:id="rId29"/>
    <p:sldId id="291" r:id="rId30"/>
    <p:sldId id="292" r:id="rId31"/>
    <p:sldId id="264" r:id="rId32"/>
    <p:sldId id="297" r:id="rId33"/>
    <p:sldId id="298" r:id="rId34"/>
    <p:sldId id="299" r:id="rId35"/>
    <p:sldId id="300" r:id="rId36"/>
    <p:sldId id="265" r:id="rId37"/>
    <p:sldId id="301" r:id="rId38"/>
    <p:sldId id="302" r:id="rId39"/>
    <p:sldId id="303" r:id="rId40"/>
    <p:sldId id="304" r:id="rId41"/>
    <p:sldId id="266" r:id="rId42"/>
    <p:sldId id="305" r:id="rId43"/>
    <p:sldId id="306" r:id="rId44"/>
    <p:sldId id="307" r:id="rId45"/>
    <p:sldId id="308" r:id="rId46"/>
    <p:sldId id="267" r:id="rId47"/>
    <p:sldId id="309" r:id="rId48"/>
    <p:sldId id="310" r:id="rId49"/>
    <p:sldId id="311" r:id="rId50"/>
    <p:sldId id="312" r:id="rId51"/>
    <p:sldId id="268" r:id="rId52"/>
    <p:sldId id="313" r:id="rId53"/>
    <p:sldId id="314" r:id="rId54"/>
    <p:sldId id="315" r:id="rId55"/>
    <p:sldId id="316" r:id="rId56"/>
    <p:sldId id="269" r:id="rId57"/>
    <p:sldId id="317" r:id="rId58"/>
    <p:sldId id="318" r:id="rId59"/>
    <p:sldId id="319" r:id="rId60"/>
    <p:sldId id="320" r:id="rId61"/>
    <p:sldId id="270" r:id="rId62"/>
    <p:sldId id="325" r:id="rId6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9966FF"/>
    <a:srgbClr val="00FFCC"/>
    <a:srgbClr val="FF0066"/>
    <a:srgbClr val="008000"/>
    <a:srgbClr val="FF9900"/>
    <a:srgbClr val="00FFFF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28E6F-16D8-4FA3-83D7-14721DEEE6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2C614-5194-49CA-8ED6-C3025F1B8B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FE1B9-0023-4023-8840-594766CB75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3778A-E9C5-45C6-9E47-7D1E3A7EEC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996FC-64E7-42C9-9C27-9F89609A3F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77737-F052-4857-BFA8-B5542E4736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C1CD7-9903-48BB-B85A-D85314A310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86A5D-4A4A-4F76-8968-5357842AB5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899D2-4111-4A04-8245-1169CD2C5A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AFCA4-DBDB-4AAF-B887-F84BA5A07E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F0819-6206-4F58-A00A-5ABEDCC181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D4864D1-FD14-4B15-ACD8-E0E0F6D46E4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10.png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5.png"/><Relationship Id="rId3" Type="http://schemas.openxmlformats.org/officeDocument/2006/relationships/image" Target="../media/image26.gif"/><Relationship Id="rId7" Type="http://schemas.openxmlformats.org/officeDocument/2006/relationships/image" Target="../media/image30.jpeg"/><Relationship Id="rId12" Type="http://schemas.openxmlformats.org/officeDocument/2006/relationships/slide" Target="slide1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gif"/><Relationship Id="rId5" Type="http://schemas.openxmlformats.org/officeDocument/2006/relationships/image" Target="../media/image28.gif"/><Relationship Id="rId10" Type="http://schemas.openxmlformats.org/officeDocument/2006/relationships/image" Target="../media/image33.png"/><Relationship Id="rId4" Type="http://schemas.openxmlformats.org/officeDocument/2006/relationships/image" Target="../media/image27.gif"/><Relationship Id="rId9" Type="http://schemas.openxmlformats.org/officeDocument/2006/relationships/image" Target="../media/image32.gif"/><Relationship Id="rId1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14.xml"/><Relationship Id="rId7" Type="http://schemas.openxmlformats.org/officeDocument/2006/relationships/image" Target="../media/image41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36.jpeg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slide" Target="slide17.xml"/><Relationship Id="rId3" Type="http://schemas.openxmlformats.org/officeDocument/2006/relationships/image" Target="../media/image26.gif"/><Relationship Id="rId7" Type="http://schemas.openxmlformats.org/officeDocument/2006/relationships/image" Target="../media/image30.jpeg"/><Relationship Id="rId12" Type="http://schemas.openxmlformats.org/officeDocument/2006/relationships/image" Target="../media/image1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gif"/><Relationship Id="rId5" Type="http://schemas.openxmlformats.org/officeDocument/2006/relationships/image" Target="../media/image28.gif"/><Relationship Id="rId10" Type="http://schemas.openxmlformats.org/officeDocument/2006/relationships/image" Target="../media/image33.png"/><Relationship Id="rId4" Type="http://schemas.openxmlformats.org/officeDocument/2006/relationships/image" Target="../media/image27.gif"/><Relationship Id="rId9" Type="http://schemas.openxmlformats.org/officeDocument/2006/relationships/image" Target="../media/image32.gif"/><Relationship Id="rId1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slide" Target="slide19.xml"/><Relationship Id="rId7" Type="http://schemas.openxmlformats.org/officeDocument/2006/relationships/image" Target="../media/image45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6.jpeg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slide" Target="slide22.xml"/><Relationship Id="rId3" Type="http://schemas.openxmlformats.org/officeDocument/2006/relationships/image" Target="../media/image26.gif"/><Relationship Id="rId7" Type="http://schemas.openxmlformats.org/officeDocument/2006/relationships/image" Target="../media/image30.jpeg"/><Relationship Id="rId12" Type="http://schemas.openxmlformats.org/officeDocument/2006/relationships/image" Target="../media/image1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gif"/><Relationship Id="rId5" Type="http://schemas.openxmlformats.org/officeDocument/2006/relationships/image" Target="../media/image28.gif"/><Relationship Id="rId10" Type="http://schemas.openxmlformats.org/officeDocument/2006/relationships/image" Target="../media/image33.png"/><Relationship Id="rId4" Type="http://schemas.openxmlformats.org/officeDocument/2006/relationships/image" Target="../media/image27.gif"/><Relationship Id="rId9" Type="http://schemas.openxmlformats.org/officeDocument/2006/relationships/image" Target="../media/image32.gif"/><Relationship Id="rId1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" Target="slide24.xml"/><Relationship Id="rId7" Type="http://schemas.openxmlformats.org/officeDocument/2006/relationships/image" Target="../media/image51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6.jpeg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50.png"/><Relationship Id="rId3" Type="http://schemas.openxmlformats.org/officeDocument/2006/relationships/image" Target="../media/image26.gif"/><Relationship Id="rId7" Type="http://schemas.openxmlformats.org/officeDocument/2006/relationships/image" Target="../media/image30.jpeg"/><Relationship Id="rId12" Type="http://schemas.openxmlformats.org/officeDocument/2006/relationships/slide" Target="slide2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gif"/><Relationship Id="rId5" Type="http://schemas.openxmlformats.org/officeDocument/2006/relationships/image" Target="../media/image28.gif"/><Relationship Id="rId10" Type="http://schemas.openxmlformats.org/officeDocument/2006/relationships/image" Target="../media/image33.png"/><Relationship Id="rId4" Type="http://schemas.openxmlformats.org/officeDocument/2006/relationships/image" Target="../media/image27.gif"/><Relationship Id="rId9" Type="http://schemas.openxmlformats.org/officeDocument/2006/relationships/image" Target="../media/image32.gif"/><Relationship Id="rId1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" Target="slide29.xml"/><Relationship Id="rId7" Type="http://schemas.openxmlformats.org/officeDocument/2006/relationships/image" Target="../media/image55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6.jpeg"/><Relationship Id="rId4" Type="http://schemas.openxmlformats.org/officeDocument/2006/relationships/slide" Target="slide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5" Type="http://schemas.openxmlformats.org/officeDocument/2006/relationships/slide" Target="slide5.xml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50.png"/><Relationship Id="rId3" Type="http://schemas.openxmlformats.org/officeDocument/2006/relationships/image" Target="../media/image26.gif"/><Relationship Id="rId7" Type="http://schemas.openxmlformats.org/officeDocument/2006/relationships/image" Target="../media/image30.jpeg"/><Relationship Id="rId12" Type="http://schemas.openxmlformats.org/officeDocument/2006/relationships/slide" Target="slide3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gif"/><Relationship Id="rId5" Type="http://schemas.openxmlformats.org/officeDocument/2006/relationships/image" Target="../media/image28.gif"/><Relationship Id="rId10" Type="http://schemas.openxmlformats.org/officeDocument/2006/relationships/image" Target="../media/image33.png"/><Relationship Id="rId4" Type="http://schemas.openxmlformats.org/officeDocument/2006/relationships/image" Target="../media/image27.gif"/><Relationship Id="rId9" Type="http://schemas.openxmlformats.org/officeDocument/2006/relationships/image" Target="../media/image32.gif"/><Relationship Id="rId14" Type="http://schemas.openxmlformats.org/officeDocument/2006/relationships/image" Target="../media/image5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slide" Target="slide34.xml"/><Relationship Id="rId7" Type="http://schemas.openxmlformats.org/officeDocument/2006/relationships/image" Target="../media/image60.jpe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6.jpeg"/><Relationship Id="rId4" Type="http://schemas.openxmlformats.org/officeDocument/2006/relationships/slide" Target="slide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slide" Target="slide37.xml"/><Relationship Id="rId3" Type="http://schemas.openxmlformats.org/officeDocument/2006/relationships/image" Target="../media/image26.gif"/><Relationship Id="rId7" Type="http://schemas.openxmlformats.org/officeDocument/2006/relationships/image" Target="../media/image30.jpeg"/><Relationship Id="rId12" Type="http://schemas.openxmlformats.org/officeDocument/2006/relationships/image" Target="../media/image6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gif"/><Relationship Id="rId5" Type="http://schemas.openxmlformats.org/officeDocument/2006/relationships/image" Target="../media/image28.gif"/><Relationship Id="rId10" Type="http://schemas.openxmlformats.org/officeDocument/2006/relationships/image" Target="../media/image33.png"/><Relationship Id="rId4" Type="http://schemas.openxmlformats.org/officeDocument/2006/relationships/image" Target="../media/image27.gif"/><Relationship Id="rId9" Type="http://schemas.openxmlformats.org/officeDocument/2006/relationships/image" Target="../media/image32.gif"/><Relationship Id="rId1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slide" Target="slide39.xml"/><Relationship Id="rId7" Type="http://schemas.openxmlformats.org/officeDocument/2006/relationships/image" Target="../media/image65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6.jpeg"/><Relationship Id="rId4" Type="http://schemas.openxmlformats.org/officeDocument/2006/relationships/slide" Target="slide4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slide" Target="slide42.xml"/><Relationship Id="rId3" Type="http://schemas.openxmlformats.org/officeDocument/2006/relationships/image" Target="../media/image26.gif"/><Relationship Id="rId7" Type="http://schemas.openxmlformats.org/officeDocument/2006/relationships/image" Target="../media/image30.jpeg"/><Relationship Id="rId12" Type="http://schemas.openxmlformats.org/officeDocument/2006/relationships/image" Target="../media/image6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gif"/><Relationship Id="rId5" Type="http://schemas.openxmlformats.org/officeDocument/2006/relationships/image" Target="../media/image28.gif"/><Relationship Id="rId10" Type="http://schemas.openxmlformats.org/officeDocument/2006/relationships/image" Target="../media/image33.png"/><Relationship Id="rId4" Type="http://schemas.openxmlformats.org/officeDocument/2006/relationships/image" Target="../media/image27.gif"/><Relationship Id="rId9" Type="http://schemas.openxmlformats.org/officeDocument/2006/relationships/image" Target="../media/image32.gif"/><Relationship Id="rId1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slide" Target="slide44.xml"/><Relationship Id="rId7" Type="http://schemas.openxmlformats.org/officeDocument/2006/relationships/image" Target="../media/image70.jpeg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6.jpeg"/><Relationship Id="rId4" Type="http://schemas.openxmlformats.org/officeDocument/2006/relationships/slide" Target="slide4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1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4.gif"/><Relationship Id="rId3" Type="http://schemas.openxmlformats.org/officeDocument/2006/relationships/image" Target="../media/image26.gif"/><Relationship Id="rId7" Type="http://schemas.openxmlformats.org/officeDocument/2006/relationships/image" Target="../media/image30.jpeg"/><Relationship Id="rId12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slide" Target="slide47.xml"/><Relationship Id="rId5" Type="http://schemas.openxmlformats.org/officeDocument/2006/relationships/image" Target="../media/image28.gif"/><Relationship Id="rId10" Type="http://schemas.openxmlformats.org/officeDocument/2006/relationships/image" Target="../media/image33.png"/><Relationship Id="rId4" Type="http://schemas.openxmlformats.org/officeDocument/2006/relationships/image" Target="../media/image27.gif"/><Relationship Id="rId9" Type="http://schemas.openxmlformats.org/officeDocument/2006/relationships/image" Target="../media/image32.gif"/><Relationship Id="rId14" Type="http://schemas.openxmlformats.org/officeDocument/2006/relationships/image" Target="../media/image75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slide" Target="slide49.xml"/><Relationship Id="rId7" Type="http://schemas.openxmlformats.org/officeDocument/2006/relationships/image" Target="../media/image20.jpeg"/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6.jpeg"/><Relationship Id="rId4" Type="http://schemas.openxmlformats.org/officeDocument/2006/relationships/slide" Target="slide5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5.png"/><Relationship Id="rId3" Type="http://schemas.openxmlformats.org/officeDocument/2006/relationships/image" Target="../media/image34.gif"/><Relationship Id="rId7" Type="http://schemas.openxmlformats.org/officeDocument/2006/relationships/image" Target="../media/image29.jpeg"/><Relationship Id="rId12" Type="http://schemas.openxmlformats.org/officeDocument/2006/relationships/slide" Target="slide5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11" Type="http://schemas.openxmlformats.org/officeDocument/2006/relationships/image" Target="../media/image33.png"/><Relationship Id="rId5" Type="http://schemas.openxmlformats.org/officeDocument/2006/relationships/image" Target="../media/image27.gif"/><Relationship Id="rId10" Type="http://schemas.openxmlformats.org/officeDocument/2006/relationships/image" Target="../media/image32.gif"/><Relationship Id="rId4" Type="http://schemas.openxmlformats.org/officeDocument/2006/relationships/image" Target="../media/image26.gif"/><Relationship Id="rId9" Type="http://schemas.openxmlformats.org/officeDocument/2006/relationships/image" Target="../media/image31.jpeg"/><Relationship Id="rId14" Type="http://schemas.openxmlformats.org/officeDocument/2006/relationships/image" Target="../media/image80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slide" Target="slide54.xml"/><Relationship Id="rId7" Type="http://schemas.openxmlformats.org/officeDocument/2006/relationships/image" Target="../media/image81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6.jpeg"/><Relationship Id="rId4" Type="http://schemas.openxmlformats.org/officeDocument/2006/relationships/slide" Target="slide5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85.jpeg"/><Relationship Id="rId3" Type="http://schemas.openxmlformats.org/officeDocument/2006/relationships/image" Target="../media/image34.gif"/><Relationship Id="rId7" Type="http://schemas.openxmlformats.org/officeDocument/2006/relationships/image" Target="../media/image29.jpeg"/><Relationship Id="rId12" Type="http://schemas.openxmlformats.org/officeDocument/2006/relationships/slide" Target="slide5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11" Type="http://schemas.openxmlformats.org/officeDocument/2006/relationships/image" Target="../media/image33.png"/><Relationship Id="rId5" Type="http://schemas.openxmlformats.org/officeDocument/2006/relationships/image" Target="../media/image27.gif"/><Relationship Id="rId10" Type="http://schemas.openxmlformats.org/officeDocument/2006/relationships/image" Target="../media/image32.gif"/><Relationship Id="rId4" Type="http://schemas.openxmlformats.org/officeDocument/2006/relationships/image" Target="../media/image26.gif"/><Relationship Id="rId9" Type="http://schemas.openxmlformats.org/officeDocument/2006/relationships/image" Target="../media/image31.jpeg"/><Relationship Id="rId1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slide" Target="slide59.xml"/><Relationship Id="rId7" Type="http://schemas.openxmlformats.org/officeDocument/2006/relationships/image" Target="../media/image86.jpeg"/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6.jpeg"/><Relationship Id="rId4" Type="http://schemas.openxmlformats.org/officeDocument/2006/relationships/slide" Target="slide6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5.png"/><Relationship Id="rId3" Type="http://schemas.openxmlformats.org/officeDocument/2006/relationships/image" Target="../media/image26.gif"/><Relationship Id="rId7" Type="http://schemas.openxmlformats.org/officeDocument/2006/relationships/image" Target="../media/image30.jpeg"/><Relationship Id="rId12" Type="http://schemas.openxmlformats.org/officeDocument/2006/relationships/slide" Target="slide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gif"/><Relationship Id="rId5" Type="http://schemas.openxmlformats.org/officeDocument/2006/relationships/image" Target="../media/image28.gif"/><Relationship Id="rId10" Type="http://schemas.openxmlformats.org/officeDocument/2006/relationships/image" Target="../media/image33.png"/><Relationship Id="rId4" Type="http://schemas.openxmlformats.org/officeDocument/2006/relationships/image" Target="../media/image27.gif"/><Relationship Id="rId9" Type="http://schemas.openxmlformats.org/officeDocument/2006/relationships/image" Target="../media/image32.gif"/><Relationship Id="rId14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eg"/><Relationship Id="rId4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gif"/><Relationship Id="rId7" Type="http://schemas.openxmlformats.org/officeDocument/2006/relationships/image" Target="../media/image30.jpeg"/><Relationship Id="rId12" Type="http://schemas.openxmlformats.org/officeDocument/2006/relationships/image" Target="../media/image34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5.png"/><Relationship Id="rId5" Type="http://schemas.openxmlformats.org/officeDocument/2006/relationships/image" Target="../media/image28.gif"/><Relationship Id="rId10" Type="http://schemas.openxmlformats.org/officeDocument/2006/relationships/image" Target="../media/image33.png"/><Relationship Id="rId4" Type="http://schemas.openxmlformats.org/officeDocument/2006/relationships/image" Target="../media/image27.gif"/><Relationship Id="rId9" Type="http://schemas.openxmlformats.org/officeDocument/2006/relationships/image" Target="../media/image32.g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" Target="slide8.xml"/><Relationship Id="rId7" Type="http://schemas.openxmlformats.org/officeDocument/2006/relationships/image" Target="../media/image1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slide" Target="slide10.xml"/><Relationship Id="rId4" Type="http://schemas.openxmlformats.org/officeDocument/2006/relationships/slide" Target="slide9.xml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10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10.png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7400" y="333375"/>
            <a:ext cx="29146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2205038"/>
            <a:ext cx="7772400" cy="1470025"/>
          </a:xfrm>
        </p:spPr>
        <p:txBody>
          <a:bodyPr/>
          <a:lstStyle/>
          <a:p>
            <a:r>
              <a:rPr lang="ru-RU" b="1" i="1">
                <a:solidFill>
                  <a:srgbClr val="0000CC"/>
                </a:solidFill>
              </a:rPr>
              <a:t>Веселый паровозик </a:t>
            </a:r>
            <a:br>
              <a:rPr lang="ru-RU" b="1" i="1">
                <a:solidFill>
                  <a:srgbClr val="0000CC"/>
                </a:solidFill>
              </a:rPr>
            </a:br>
            <a:r>
              <a:rPr lang="ru-RU" b="1" i="1">
                <a:solidFill>
                  <a:srgbClr val="0000CC"/>
                </a:solidFill>
              </a:rPr>
              <a:t>в стране сказок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788" y="400526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5650" y="3644900"/>
            <a:ext cx="2041525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27313" y="404813"/>
            <a:ext cx="2095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19475" y="3716338"/>
            <a:ext cx="2540000" cy="2120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58" name="Picture 10" descr="MCj04298370000[1]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019925" y="2276475"/>
            <a:ext cx="1866900" cy="1428750"/>
          </a:xfrm>
          <a:prstGeom prst="rect">
            <a:avLst/>
          </a:prstGeom>
          <a:noFill/>
        </p:spPr>
      </p:pic>
      <p:pic>
        <p:nvPicPr>
          <p:cNvPr id="2059" name="Picture 11" descr="MCj04263820000[1]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68313" y="404813"/>
            <a:ext cx="1828800" cy="1741487"/>
          </a:xfrm>
          <a:prstGeom prst="rect">
            <a:avLst/>
          </a:prstGeom>
          <a:noFill/>
        </p:spPr>
      </p:pic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28715 0.005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ru-RU" sz="2400"/>
              <a:t>С помощью чего дети вылечили заболевшего </a:t>
            </a:r>
            <a:br>
              <a:rPr lang="ru-RU" sz="2400"/>
            </a:br>
            <a:r>
              <a:rPr lang="ru-RU" sz="2400"/>
              <a:t>деда Мороза?</a:t>
            </a:r>
          </a:p>
        </p:txBody>
      </p:sp>
      <p:sp>
        <p:nvSpPr>
          <p:cNvPr id="106499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1989138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Дали ему мороженое</a:t>
            </a:r>
          </a:p>
        </p:txBody>
      </p:sp>
      <p:sp>
        <p:nvSpPr>
          <p:cNvPr id="106500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3284538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Опустили его в ледяную воду</a:t>
            </a:r>
          </a:p>
        </p:txBody>
      </p:sp>
      <p:sp>
        <p:nvSpPr>
          <p:cNvPr id="10650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465296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Отправили его на Северный полюс</a:t>
            </a:r>
          </a:p>
        </p:txBody>
      </p:sp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850" y="5734050"/>
            <a:ext cx="10080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00113" y="2636838"/>
            <a:ext cx="24574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263" y="4076700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288" y="188913"/>
            <a:ext cx="2362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35600" y="1268413"/>
            <a:ext cx="1741488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19475" y="18446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64388" y="549275"/>
            <a:ext cx="18002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50825" y="4940300"/>
            <a:ext cx="2017713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8" name="AutoShape 8"/>
          <p:cNvSpPr>
            <a:spLocks noChangeArrowheads="1"/>
          </p:cNvSpPr>
          <p:nvPr/>
        </p:nvSpPr>
        <p:spPr bwMode="auto">
          <a:xfrm>
            <a:off x="3276600" y="5157788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69" name="AutoShape 9"/>
          <p:cNvSpPr>
            <a:spLocks noChangeArrowheads="1"/>
          </p:cNvSpPr>
          <p:nvPr/>
        </p:nvSpPr>
        <p:spPr bwMode="auto">
          <a:xfrm>
            <a:off x="5580063" y="530066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70" name="AutoShape 10"/>
          <p:cNvSpPr>
            <a:spLocks noChangeArrowheads="1"/>
          </p:cNvSpPr>
          <p:nvPr/>
        </p:nvSpPr>
        <p:spPr bwMode="auto">
          <a:xfrm>
            <a:off x="3492500" y="765175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71" name="AutoShape 11"/>
          <p:cNvSpPr>
            <a:spLocks noChangeArrowheads="1"/>
          </p:cNvSpPr>
          <p:nvPr/>
        </p:nvSpPr>
        <p:spPr bwMode="auto">
          <a:xfrm>
            <a:off x="7308850" y="2349500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72" name="AutoShape 12"/>
          <p:cNvSpPr>
            <a:spLocks noChangeArrowheads="1"/>
          </p:cNvSpPr>
          <p:nvPr/>
        </p:nvSpPr>
        <p:spPr bwMode="auto">
          <a:xfrm>
            <a:off x="5435600" y="476250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73" name="AutoShape 13"/>
          <p:cNvSpPr>
            <a:spLocks noChangeArrowheads="1"/>
          </p:cNvSpPr>
          <p:nvPr/>
        </p:nvSpPr>
        <p:spPr bwMode="auto">
          <a:xfrm>
            <a:off x="4932363" y="3068638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74" name="AutoShape 14"/>
          <p:cNvSpPr>
            <a:spLocks noChangeArrowheads="1"/>
          </p:cNvSpPr>
          <p:nvPr/>
        </p:nvSpPr>
        <p:spPr bwMode="auto">
          <a:xfrm>
            <a:off x="7524750" y="4581525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75" name="AutoShape 15"/>
          <p:cNvSpPr>
            <a:spLocks noChangeArrowheads="1"/>
          </p:cNvSpPr>
          <p:nvPr/>
        </p:nvSpPr>
        <p:spPr bwMode="auto">
          <a:xfrm>
            <a:off x="1187450" y="40481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76" name="AutoShape 16"/>
          <p:cNvSpPr>
            <a:spLocks noChangeArrowheads="1"/>
          </p:cNvSpPr>
          <p:nvPr/>
        </p:nvSpPr>
        <p:spPr bwMode="auto">
          <a:xfrm>
            <a:off x="2124075" y="314166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77" name="AutoShape 17"/>
          <p:cNvSpPr>
            <a:spLocks noChangeArrowheads="1"/>
          </p:cNvSpPr>
          <p:nvPr/>
        </p:nvSpPr>
        <p:spPr bwMode="auto">
          <a:xfrm>
            <a:off x="250825" y="191611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78" name="AutoShape 18"/>
          <p:cNvSpPr>
            <a:spLocks noChangeArrowheads="1"/>
          </p:cNvSpPr>
          <p:nvPr/>
        </p:nvSpPr>
        <p:spPr bwMode="auto">
          <a:xfrm>
            <a:off x="2555875" y="5373688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79" name="AutoShape 19"/>
          <p:cNvSpPr>
            <a:spLocks noChangeArrowheads="1"/>
          </p:cNvSpPr>
          <p:nvPr/>
        </p:nvSpPr>
        <p:spPr bwMode="auto">
          <a:xfrm>
            <a:off x="4859338" y="908050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80" name="AutoShape 20"/>
          <p:cNvSpPr>
            <a:spLocks noChangeArrowheads="1"/>
          </p:cNvSpPr>
          <p:nvPr/>
        </p:nvSpPr>
        <p:spPr bwMode="auto">
          <a:xfrm>
            <a:off x="2700338" y="836613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81" name="AutoShape 21"/>
          <p:cNvSpPr>
            <a:spLocks noChangeArrowheads="1"/>
          </p:cNvSpPr>
          <p:nvPr/>
        </p:nvSpPr>
        <p:spPr bwMode="auto">
          <a:xfrm>
            <a:off x="7092950" y="5589588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82" name="AutoShape 22"/>
          <p:cNvSpPr>
            <a:spLocks noChangeArrowheads="1"/>
          </p:cNvSpPr>
          <p:nvPr/>
        </p:nvSpPr>
        <p:spPr bwMode="auto">
          <a:xfrm>
            <a:off x="4787900" y="5734050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83" name="AutoShape 23"/>
          <p:cNvSpPr>
            <a:spLocks noChangeArrowheads="1"/>
          </p:cNvSpPr>
          <p:nvPr/>
        </p:nvSpPr>
        <p:spPr bwMode="auto">
          <a:xfrm>
            <a:off x="6443663" y="3141663"/>
            <a:ext cx="360362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84" name="AutoShape 24"/>
          <p:cNvSpPr>
            <a:spLocks noChangeArrowheads="1"/>
          </p:cNvSpPr>
          <p:nvPr/>
        </p:nvSpPr>
        <p:spPr bwMode="auto">
          <a:xfrm rot="2138826">
            <a:off x="1403350" y="2997200"/>
            <a:ext cx="360363" cy="503238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85" name="AutoShape 25"/>
          <p:cNvSpPr>
            <a:spLocks noChangeArrowheads="1"/>
          </p:cNvSpPr>
          <p:nvPr/>
        </p:nvSpPr>
        <p:spPr bwMode="auto">
          <a:xfrm>
            <a:off x="3851275" y="3284538"/>
            <a:ext cx="360363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86" name="AutoShape 26"/>
          <p:cNvSpPr>
            <a:spLocks noChangeArrowheads="1"/>
          </p:cNvSpPr>
          <p:nvPr/>
        </p:nvSpPr>
        <p:spPr bwMode="auto">
          <a:xfrm rot="5400000">
            <a:off x="7920832" y="3680619"/>
            <a:ext cx="431800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87" name="AutoShape 27"/>
          <p:cNvSpPr>
            <a:spLocks noChangeArrowheads="1"/>
          </p:cNvSpPr>
          <p:nvPr/>
        </p:nvSpPr>
        <p:spPr bwMode="auto">
          <a:xfrm rot="7032967">
            <a:off x="575469" y="1232694"/>
            <a:ext cx="431800" cy="503238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88" name="AutoShape 28"/>
          <p:cNvSpPr>
            <a:spLocks noChangeArrowheads="1"/>
          </p:cNvSpPr>
          <p:nvPr/>
        </p:nvSpPr>
        <p:spPr bwMode="auto">
          <a:xfrm>
            <a:off x="6732588" y="1052513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6589" name="Picture 29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419475" y="4076700"/>
            <a:ext cx="194468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90" name="Picture 30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95288" y="3141663"/>
            <a:ext cx="14287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91" name="Picture 31"/>
          <p:cNvPicPr>
            <a:picLocks noChangeAspect="1" noChangeArrowheads="1" noCrop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140200" y="0"/>
            <a:ext cx="1143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92" name="Picture 3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95288" y="4724400"/>
            <a:ext cx="2095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93" name="Picture 33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5580063" y="4581525"/>
            <a:ext cx="1524000" cy="2028825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6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6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1196975"/>
            <a:ext cx="3095625" cy="1150938"/>
          </a:xfrm>
          <a:prstGeom prst="actionButtonBlank">
            <a:avLst/>
          </a:prstGeom>
          <a:solidFill>
            <a:srgbClr val="00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Вопрос 1</a:t>
            </a:r>
          </a:p>
        </p:txBody>
      </p:sp>
      <p:sp>
        <p:nvSpPr>
          <p:cNvPr id="512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2708275"/>
            <a:ext cx="3095625" cy="115093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Вопрос 2</a:t>
            </a:r>
          </a:p>
        </p:txBody>
      </p:sp>
      <p:sp>
        <p:nvSpPr>
          <p:cNvPr id="5126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4292600"/>
            <a:ext cx="3095625" cy="1150938"/>
          </a:xfrm>
          <a:prstGeom prst="actionButtonBlank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Вопрос 3</a:t>
            </a: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88125" y="3333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32" name="Cloud"/>
          <p:cNvSpPr>
            <a:spLocks noChangeAspect="1" noEditPoints="1" noChangeArrowheads="1"/>
          </p:cNvSpPr>
          <p:nvPr/>
        </p:nvSpPr>
        <p:spPr bwMode="auto">
          <a:xfrm rot="-447188">
            <a:off x="250825" y="404813"/>
            <a:ext cx="3025775" cy="14398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66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sz="1800" b="1">
                <a:solidFill>
                  <a:schemeClr val="tx1"/>
                </a:solidFill>
              </a:rPr>
              <a:t>Максим Горький «Воробьишко»</a:t>
            </a:r>
          </a:p>
        </p:txBody>
      </p:sp>
      <p:sp>
        <p:nvSpPr>
          <p:cNvPr id="5135" name="AutoShape 15" descr="data:image/jpg;base64,/9j/4AAQSkZJRgABAQAAAQABAAD/2wCEAAkGBhQSERUUExQUFBQWFRYVFRcYFxcXFxYYFxgXGBgXFxUYHCYeGRkjHRccHy8gIycpLC0sFx4yNTAqNSYrLCkBCQoKDgwOGg8PGiwkHyQsLCwvKS8sLCwsLCkpLCwsLCwsNCwsLCosLCwsKSwsLCwsLCwsLCwsLCwsLCwsLCwsLP/AABEIAOQA3QMBIgACEQEDEQH/xAAbAAABBQEBAAAAAAAAAAAAAAAAAQIDBAUGB//EAD4QAAIBAgQEBAMHAwMDBAMAAAECEQADBBIhMQVBUWEGInGBEzKRQlKhscHR8CNi4RRyghUz8QdDktIkU6L/xAAaAQACAwEBAAAAAAAAAAAAAAAAAwECBQQG/8QALxEAAgIBBAECBQIGAwAAAAAAAAECAxEEEiExQSJREzJhcYGR8BRCobHB8QUjUv/aAAwDAQACEQMRAD8A9xooooAKKKKACiocViQiljsokxXOcS8c21UG1DtOqsGGnrSp3Qh2xsKpz+VHUzRNefYjxhfZg6DKsQU3B7hgAQah/wCu4ooFa7l1BDSA+nIn7Vcz11aOlaC1no9FcEnibFJu1u4I00AP4ETUqePLkCbSkg+aCYI7T8p9ZojrqpFZaK1eDuKKw8F4xsXGVQSpYfaEAH7pPWtpXB2NdcbIz+VnNKEo/Mh1Mu3QqlmMAAknoBuazcXaxCOXtMtxTvbfTKf7HHLsam4V8chjfCgkjKqmcojn3nuauUKPFPF1m2hKN8Ro0A29S3T0rXwd7PbRoIzKrQdCJAMEVF/0mzmzfCtzMzkXfrtv3qyzgCTQA6imq4IkEEdRTqhPPQBRRSTUgLRXP8cx7ubtq0xU27LXXcaENBNtAe8SewjnV7w7xE38NauMIZlGYf3DQ+0ifeqKactpba8ZNKiiirlQooooAKKKKACiiiaACaweLeJ0tkqnncbjkP8AceX51F4r4tlQ20cq5icurR0HSuQfCwvm/wDgNv8AketZOq1mHsgzQ02lUvVPr2F4li7l4+a4z9phB6AaVHbwswNB1gTVZLrudP6aDpoW/wDqPx9KW66sZButEaScv0ET7zWa9z7ZrRcYr0o0/wDTALoGPpofzFN+GGQ5c5iJU6N6jMNaZhcTGhWPcSfYafjVtb56R70nmJd+rooXsKGUbmNBKlGA9RpPsRTbWFIn7Wv2gJjuRvWoVZuoPLl/n2qndw7Mf6i5ujBqFZnjILgrsdCGSTzjUfhtUmD4m1sgpcdTrE6rB3EfzWq1wkNu28SQQR7jeo7yMToVYc+RPqKdDjlMpPD4aydRhfHDpHxlDr95N/Ug6H8K6jA8atXVzI4Omo5j/jvXnHDeKDMbV1RdtRJAU/FszMuuXzMpgyBqCNJ1FWcT4eIHxcNc+OhggLBaOqxo8EbrB02rSqvtis9mXZVU5NfL/Y6XFeOLQaEl4mREBttmJ0I6EfSufx/jm+DplGhBjVecGN1bXuNKxsRiM05hLE+Yncnud59azrtwsd9RME7+jdaU7rLHy+PYY6a61wss18P4tv22BkTOmmjDmCBprXb8D8YpfEMPhsPmEyB3B+735c+RPl73YUZY03Gv0puGxhUZwTE6MPmQ9wN1qYSnWvR+gucIz7PacTxJUIBO+3eqtvjtm5mTMoOoIbpEzHNd689bHXHRJMgRBkzl3Ef21ew/D41A8x/u1/EfyamWsmm/YvHRRxyzo7OGS1ZxPmzM+YtEkAQQirO4C6TUXhPiNuzaFq5dUZQuUsQJJmQJPXl3rDxt5rKZ2VshOUnKWUTzYzvWDxKHuIqbHmN4POqQvlujLHWS0qIqElnL4PZVYHalrzPw94qbDXTaeXtbSNSnSOo7V6Ph8QrqGUhlIkEc61qrlYvqZllbg8MlooopwsKKKKACs3jPEzaWEXM7TlHIdyelaJrlPF/FEt5RJzneOQrj1lkoVvZ2P08FOaT6Mm44ViSZc/O3TsKxOKcUE5VXMeSz/wD07chWjbC3AIbXmvf9qz8XgviyDIGxI0mOQPSsCCSfqN1ptegrYZ2ugr8TQHzsF8s8lSf2NPxFiRCsQ3Ixrz5bA+tJecJ/TtgCBqdQqg/mfxpeH49SctlC5Bhm2UdZbmewp7z2lx++xaa+WXf76IeFYK9Oqi2J1LS7t7zFdLaSNt+UVlSvxDDl2B5t5U9hpPrrV+1iDMyAo3PX0rnucp8jq0orCLhsxqzaxrrVXF4fMpZC+/3o9dOvaoL2NkzBjkJkn/FXsPflefIco9+9JxKPLJ8HNYvHnKVt3czKYZT8wEbhTzG8c6r4TigcQYzctdxtmRt47bitfifCEuuS1kXsoEmxcVMRaPIgfbEHY1zmM4LrOHvZzOq3l+DeB7n5WPcEGtSqqM68nBbdKM2kbeCvZLsszW1FsxeX5rRLAS/I2m0BzCJImNCNPiPEbuGtKoe1buuxbNkPwyV80ydFLab6a+9cvhcY+HdGxKXrGjD4oTMIIjUfLcQ6Sp3G0GDS8V8Xm5ZFq3kFpYXIAq2iN9M0lGBmCDtGggz2V1bVyctlm5vAuIxXxbl+7bzo9sF7tp3LhgPnFtiMwZTJyknQwNgKLKK8MDowkdaxMHxM2c/mzFlKqCwgZ4OYjmeU6TUWCx9xVULlCqNNJnuTy9qLam+V2VqtS4fR0Zwx12n8+lTWsB5lVTkvHXK3y3ByAj5vUajpVjB463dQXLQClLTG9nzZQ67fDgsTm2A3ll6irl7AXGRS9sPoGgH+oh0kTpm9RBrjtjOGN3k7qpVzWY9kqcNlXkMsCMnzZGY6TAModdY/PReCY51OIUlFFmy4QxJzExnPMhdWgdK1sDZzWwSRcEEBjAZZEG1d7GNG3nfqca9hCbnxMPc/rDR1JljGxOsyIIOvI8oqsGk8sXNueUiPhtq2uHNywt1bd24cO63H+IL6m2SL0bBwwmRtlcVIMIBZXJObIAJ3Ousmo+K4sqq2yArmcqiYtqRDsisTlECIGmvtTcLi5uJbk66ddOZ9v5vS5OUl3/odTWoJ7mVXm2IIBJ006+v7Vs+GOM38No4L2mlgBEoT0B5dqp4nB/6o5cKoAtzmL3VS46GIuLaALBNyCxBI23FVsBiLiKyvOnykgtE6aGOR11pylKvmPYvMLfTzg7pvGtofMMp5CRP0FaPDuOJe+UOJmMykAwJ0JGv+KxODcZwQk5EsvCsSVgsWBPlYjttW/gxnb4hYERCBSCFHMkjQsfoAI6k6dXxHhuWfwZ1mzlKOPyXqKKK6xBHdbSvLOMY04i+7kc4UaGABpMc+deicfv5bD8pUqDzGbTSOdec8Nw2doG3rWRrbcPHsaOjrzlhh0CkSYUDWOZpmJvXLlzQZLY2A+Zj36CpeKMAwA5CFHU7SaZbWTlB0A87d+nvWd36jSf8A5RTeWb4SrmP298qj15mtK3hk+Fkt6Akr5THOCJG20aVHd4fmBUOyrPmy/Mw6TuPatSxbRFVVAyqIH+KrOawsBGD3PJDheBBUIAHOANJPrWVxHFi0JuMJmFtrr7n7x/Ad66E4whYA15Vg8cKTNxspjUqPO07Ih3k/yKimTlL1FbIuMW0VcBjGulifKTy3IH9x5HtW9wu/bACgM+uu8DuY5e9YliLSTcC2wRKWvtBercyxmruCvO4PkuKpIiSEBHp81MtipLjopBvCTfJZ4pwn4jZs4U7qpCsBHMGJX2aobN64Vhkt31GmjsT9LuYfQ1ZYKZQAMR2hR6nc1NZB6k7bAKo/DalwulBYL/CjLkMLxQFIWyAy6OgBGXpOUZTI1rnuNcK+IYtgWJAJXIoB7yAdfauiebd34yDMCMt1F3KjZl6ss7cwaq+J+IIcNntw5LBdDqB90jr2NbemuVsf8GXdXslyjkf+gsHkkFbYWcwQlge40A6TXd+E+HYI5Ccr39fI3KJjKD5TprzrnsPgrN0KvxHsszWbbK6ktevt8yrBiEGnaRO9VsffuYe6l0x5nTJ8Mhsy2yF8kalfsg84roeMp4FcYaNPjll24obdjDi1ZCL8VguQPBFwOGylQwcLEAkldZEitkWJVRcIZgBLL5YaPs9Kw+K+NTduhViddgWCZtl+ZQbhjc7CAASTWtatEqpB3g8+Y6HX61k62blJHfo61FPki4ut61YcqCQUYqYBbzGN11gzMEV2Xh/ha4bDWkC6hEDEL5i0CS0anUmo72C82jRCA9gBAGvfWs63fv3mvYf472nySjgWyROm2QbHoZ0rp0r+HJ1yX2OW/wD7FuX5IfEnh3/VXnNt8zoLeZHYqqNqVyOqkq5Bk+q9a5jjOBbAlTOdswDvpJBBIA7QPciu24Jw3/S4RrKsbjozF3bdmbzZzuY1HUwOcQeb8RMGvIPnz22kM0wytmGpnI+8bqQeh0bfCLW4im2S9P6EFvjGBt/Fu2b15bt8k3CULXBm1i2x/poJk7Ny6CkFxTaLptynfbcnn/iq1vgWGILKGWDDK0Zl1kqQB0O/51OmJQLA2A2gTGuae8QazrZRljaju09Tgm/c6fw5woXLNu6HdHknQzzkoQ86BgTpGnqa2GwOstbUn76Sjj1gz9GPpWR4DuE27gmVD6dpGvtoD711NbOnw60zLuWJtDUSABr7mT9TTqKK6BJieKbgWwWJ0BGnWdIrjrHE0AJAyqAC3ftXTeM2JQJAg6++wrneGcHBTeYYyI3g6D8q85rpQdss/RGxpU41ZM7G2TnWfmf+of7E5D+dKgOJgoo2LSxOszz/AAP0rfXCC21xrpDNcO3ReS1nrgA1wsB5FkL3bQuY6AALXPGyLXPQzL78kwERG7fKO29SW2OgievQdqrPfIBuAQxlLYPLWD6ydPY1p4I/Kq+hO+Y/aY9p2pU8pHSrCri7uRZ9NuvSq7YAOM8A3vstEhO2+9bl7DoYkAhe25qpjkDKQAd9QNM3aenWKpCzrBDluMdMi5ip+Je53GGeG/cdBoK0MAkrlY5iPmJgnMfy30AqC/w6EhSVY/dgEDmByHrTcHY+GMgAAHqSSeZO5NNk1KPBEYvI7B8MKsWYzOg6DXn1NXSROxM7T+if4qGWYrAgc2J19l696gv3VXTzTzIO/wDuf9BRzJ8k8R6NS3cB0MyOQ2942rL45gFdWMKGiVIGsjUSelRJxe2ogyY2C6L/ADvU+GxHxAZWFIIVjoDOgABMn1qYqVb3FfRLhnPYK/8AEtqr20uzmcTuhLAM5jUNEAQelX73h+yMZhbdpXHw7ZZwzFoVWIt6EkAlixgVj8I4c7YpbBlTJFzl5UljP9sD8q7fgjr8drrj/uk5D0VNLY9Msv7mtaybjHh9mcop8tcorca4UnwyoWBIBWTJIIO+5Om9VOD46CUYnT5SeYP610XGMFmYEfaB+q6gjvvXGY62yMSNxrpt3A+tcKju4Z3wknDJ6Pg+KIwJYjURE7jaB+XqTVHF4QMVZCQ4mGXRgJiZ+7OgnfWuVwuMLKCNv5p+nua7Hg1yLIc66THPSYHYAfSZ6U9Sdj2y7Xk5bKlUt8fPgTB45rTAMS4KgFzqQVJ+Y9834VynEcOLV25mDNbueYswiU/tMCPhnp9kr92tLi/FizQvyglj/c3WOg5V0WAtG5hbbRLrLLPPUjKT0ZZU+tXp3Wy+G5ZSKTSqSsx34PPHxXnkEFxCjXS4N8j+o1U8jp1mSxbF0qLY805TP2TuMx5aae1dzjOF2nthxbUqF1GUAtbkE986ESO4I501OG2rLC4gPk1bLpmtuZzjL8wUknsMw6U56V5K/wAZw+C94d4SMPaCzJOp23O4HatWkWlrThFRWEZ7eXlhRRRViDk/Gt2DbHMgn6EVncKxJVihjLrr32/Srf8A6iA5EI0jNr9NK5DA8ay6MJMzPOdYn6153V075zx7/wCDZokvhKL/AHydXi+H52zGSIieh5a9ayb9xrFpUWcxbKJ3HNm/M+wrp/D2NW70IZdR0I5EVF4u4VbFsXQMpBjtrPKkV6aUq9/hdr7ArUrNkjk3xoYghfKkIg6tzPsPzNaGExeUnX5YGnMmYtqfpJrLtYUqs8gYWOZbUmfoKdaVrbSNcpA0++x69pqJQi1hDcNdnQfEJgc416fyaagMj+e9VRjACU1YqFzHqx5fvS38WQT30H5k+1cuxjI9E1xhNVmPTdv5NJcvAADmfwXXU/zrVWxf+I28CfwG5P5VeMPJfdjg2sBhBcdF1gn3jnVjjXgYOF+E0RObMSZBiCIHLpFbHBMAEXMREjTsK1hW1odKvh7prl/0Rk6nUOU8RfCPJuH8KW6xCZ7kGFCiCf7m5KPxpcfbZGFu2QXnUWwTl7G4Tq3ppXqqWFEwAJ1MACfWK5/GeB7L3C4Z0B3VYA9iRpV56KXaeSIalLjo5VDZtpF0zcgqcnmJDQGBOwkCN9iavh/ijRTbEgrPKOfbpHSujHhq3aWLKKDzJ1Yj/cdvapLHABIZzPYbVxvR27tqX58HRHU18yZk8Px2bysdR5lB+8pIb2MNUPFuFo6MVHm1kdDvp7VucW4ArrNuEdSWBHMxsfWBrWDaxjK4zgjTKwPJhI/A6e61N9Mq+JfqFU1P1Q/Q5PD22t3CD8j/AEB0/QRXZYbGBLOumyjpG8jr1J/2iqnE+GhvMmx3jkTzjoaisXYhLoJGhVokDpPakfEecnS4xlFffJVxNn7R9hzrf4F4lVVW3c8uXTMT+dZhwrXJChnK8wJg9+/asq4kPDShHzaaj2q1M51vci1sIWraz0bC4YrniCpcunYNBYf/ACzH3FRjBMo0g/DYm2NpQjW2e3Iei9K5HhPilsK3w7pL2uR5p6Hmvau4wWNS6ge2wZTsR/N63KbY2Ljv2MO2qVbwxMGjAEEaA+TrlgQD0I1HsKsUUV0CgooooA57xlhc9mYmGE+hMfrXAtwlTMab9+u9ercQwwuW2U8xHpMa151ih8Iw+nmKn10/esXWxcLMrya2icZQcZeBfCeJNq55tpX84r0DiN1RZYkBlI20IM15qt4K0Zh/P8iuq4LxZLo+AWHmEr1BpVN0kpRX83X3J1FCeJLx39jIv4UEKF0VTMcqecApKDOTkZnIgQzEkiT2rWbw3dzaZYPf9KlTw0+sso76muNaa/rax0rqcfMcw+CIEgQWulnbooMgAcydBVq6q6BhLb9YHT1NXOJYY2GClgxImY7kfpVEXQOev3uetLmpJ4l2h1aTWY9Fa9hHZX8hO2cjZRyX96v+GOB/EedraEFv7iNQs9OtWuE8QySAAQ3zA6yO/wBa38BxSyAFUZO0aT7V2aX4cmlOWPoc2olZFNKP5NBjOmx7iQaS0IOgjeRykU9WDagg8tKcqxW8o55MYdRRRTSCO9fVBLMFHUkAfU0ljEq4lGVh1Ugj8KdctBhBAI6ET+dcvcwdy3ij/pkOUZS2wTWJXWB302qG8AdXWbxbgi3huUYahh+o5j9q0qKiUFNYkWjJxeUcW1m5h2Iur5NIuASkEwJ6bga9K6Lh2GGWdwdQI26juJ1rQe2CCCAQdwdj7VXPD1+yWQ/2mPw2NckdJGEtyHz1DmsMbicQLYGkKWC5tIBYwsjpJA965TimLD4gFkylUCsTszZjseYHXvHKurvcOFxctwl1kGNBOUgiY31E0mP4Ul1YIEj5TGq/4ptsJSi0iKbIwnuZ5rxIAzl1Xp92fXlrVXgPiC5grwygmyx86a+7L3H41q8Y4Y1i4Qw0MlSPlI5gd+1UbGBF0xJHTT8OxrMjJ1M0bIxtjwz1bD31dQymVYAg9Qakrh+A4y5ht/NabUidVPMgfpzrsrWLRlzKwI6zWnTfGxfUzLaXW/oTUVUTilotlFxZ6TVunpp9CRGFcR464OcvxlPMZhHoJ/Ku4qpxLAi7bZDzUj0mufUV745XaG0z2SyeQJhWOsaVq8IwwDZyYynyx+c1pYzgrooBEAxr300PfSkwmEASTsS300P5VhWWPro3IqHaeTvMBiM9tW6jX151YisDwtipUp906fz8frW/W9prPiVqRh3Q2TcTH8Q8D+OsqcrrseR7HtXH3uCYhNWtkAcx5v3r0iil3aOFrz0xtOqnUsdo8vt3XB0Hr29Tt+NaWHxGYa7/AIfXau5fDqd1B9QDVDEeHLTagFT1H7GQKzrP+Ml/K0/6HZHXxfzIwHdkAIbuIP46VZ4Zj7xeAxI761av+Gz9lyR0O/sdqscPwSWjJLA/3CB9dj9aXVpL4T9vrkLL6nB+X9jUzGNh9Y/Sq97HlNWUhNJYEECeZA1jvUePx4RHcEEIMxGkMOg7nYd6rHC5jetrrbdFIGsKxJzQfSDFbTk1wmZiRrig0IkADppRIpxQKUVXt3zOUqVPLmp9COfapyKAHUU0GipAdRSTS0ARYnCrcUq6hlPIia52/wCFEQk2wYJka6p6dR+PrXT0Um2mNiwxkLJQfBzeH4c8GcvzexBAk9jWzhcAiAQBI586kuYadtD+H0qEu40NuR1DD8jSKqfhvlF52uZn30JzfCOHuKoJe1Eux1nzhoUnlK71s4f5V9Bvv71TbBZypyi2VaRESRrK6fZPMVoCumC5yKbCiiimFTD8UsRaAX5i3l+hH615viMZdzQzEMp0HT26V6fxMhrig/LbVrrH2IA/M+1YDsruAVGiyZHrH5j6VhauW21vGTV0z9GCLwTxGX832hH/ACX/ABNdzXnnC7gF8FYAzLEe3KvQ67dBPMGvZiNbHE0/dBRRSRWgcIUs02kqMgOmim0s0ARnBpM5Fn0FSgUk0TRhIBS1Vb9g5gygTz1Kk+40PoR7irBNMcxtUN4ALub7Meh5+/L8aPj7AwCeU/gOtRP5ohiCDyMH3BEEVJfRWUhgCP59PWpTyBJFJEVFZvg6agjcHcU+5dyiTt+X0o4AeGpsnl+NLoRIprDrv1FQwHq89qdNReuv0mnDtrUpgSUUwP8A+OdODCjIC0VFfxSpqzBR1JgU61dDAFTIOxoyA+iiipAzOOkC03VoB7iRp+nvXn3E8ViLbll+UmBAGv8ANfpXZcaUtdAB8ukydAY0AHTme57Vn4wfZH3SB6tCj8z9KwNVZutePHBraZbYfcqeGsKztbzAZgRI9EGp/nOu9rA4DwzI5cTBnUkb+UadvLW/Wjoq9sM+5x6qe6f2Ciiiu45QpMtLRQA0ikp9NiowATRRRFSAhqO4R6dKkprJVGgIApG59D+9Ma5r0PXkadi74RCzAwBOgJMDsN6q4PiNu6CbbAxuI69Z2/xSXNJ48jEm1klw9182uWNYOoPpG0dwashmzRGhrIxF9rq//jOhZD5kZR9NRK1fw11sgNxQGG6zp/xY/lVoz3PBDhhZLgjbagCOc1kYnxIg8tsNfuH7CakT955yr7mmJh8Te/7r/AX/APXaMuR/deI3/wBoHrTMlDSOIQsQGGYQCJEjntvUi3hG/vWGfBWEj/tFjrLF3+JPUmdTVC/4LSy2e1b+Nb3ayxMjnNs8z/a2/Wgh5LOP8YMWdMLZbEsmjOAcinXpJbbtVTA4q5iNL+Law5/9oJ8Fh2ztqa2uD4/DEBbJS3H/ALcBD7oYM1p3UtXDlYI5HIwSPblR2CIsBgbaSVOdjGZmbOx9TV6oLWBtqZVFUxEgAGOlT1ZIkKQ0tFSBz/F8ocRv03lm2/eq+H4a7vMHRiCZESunvqT9K1zw4tiPiNGVRCDmSd2PpsKvqgG1Zy0alNyl7nX/ABDjFRiJatBVAGwEU+iitBLHCOQKKKKkAooooAKKKKACkNLRQAlNanEU1l61ACb71AmECklQozb6CT6kb+9TzG/1prA8tR/Nqo15ZOSFcONYAHM6QfrXOca4YXvhrtk3bYAAyuZAH3kmGgk7b11Qg1DjAwRiih2AlVJiT0nlSpR44LxlzyZuKvDDWh8OyHtg6hAFKjrAGtaHDsWt62rrJU/eGoI0O9ZnAuNvddrdy01tgJ1B1jcEkb1tMwA1gDryorlu9SfBM1t9LXI+BSxVTHFyn9Ern0IzagjmKbwx7pX+soVpIgEEHvTd/OMFMcZJ8TgbdwQ6K4/uAP51FheC2LZBS1bUiYIUTrodd6tzSg1cqLRRRUgFFFITQAtFNDUs0ALRRRQAUUUUAFFFMu3lUSxCgbkkAfU0APpl66FUsxgAEk9ANSay8d4sw1pA73VCE5QwkiddJHoa5fxZ42S7hXS0H85VQxgAqTJjWdQI96o5xx2WUXkgxv8A6om5fFiwiopOX4jsQx1iEUKVVjMAsYkia2fDvi5Pgt8ZmzrcYZcru8M3kGgJYycvtXGeE7FsrcLpN0upRiPkgGY/uNaHxMMDeyXCHuZdSD8O2wuZ8+cCAQxJE7HnrXLvnlYL7Ulyeng0tRYfEK6hkYMp2IMipa7RQ0mm5elOZah+LG4jvyoxkhvBJSxTVead6VVrAJ5EJqO/ZV1KsAysIIOoI9KlFNNVZJXwvD1spltiFkmJJid4JM07CYxHByOHjeCCRU0+3601bCgkgBWO5AGvqedQljG3onOeySZpdqYO496kIpiIFoooqQCmM1ONMLdNahsANJOnemqgBJA1O9LcYASdO9KyA4PTw1VgxkbMp2I3H7ipYqyYEtFMBpwNXyAtYPirglu8mdzdPwwTlt6lv+HM1vUUNZWCU8Hk2Ma5bss1vDXLaqwZS6KzMQdfK4gmPXasvjnmKhQ6qSCEdBbcCOabL6CvT+O+GVvMbv8AULhMoUPlXmJk7HXlXmnFMGVui2WYshysWbM2bkMx+cgRPYiuRx2vA1PPI3BYl0MASPigTyKtpFdVcxVvC2iz57afIHRM62mYeUsDy9Jk1icAwjAqYGkk676zOg/Ct7F3VFy3N8radSLtq4ga1cg6ZWOgcSJGsiPWqZSfJbwVuA417E33cD4s51Qg2WIOl4R8mYb7Dfau14Px1L4gGHGpU7+o6iuCxbliLdgG23yoogW26fDYCPYx7az0/g/gxQfEu2Rbu6jQkdQSU+UHuNCDTKpSbKzSSOooopD2rrEkbWRMjTr3pRRmpZqMkYENANLFJFDQZK2MwbOBluPbPaDPsRVhRGkz+dGanRNUUMPJbdngUUopIpwq6ICiiipAKZInvTjTCtQwGFmnbTrP6VJNISaWl4Aj+KADAOm4G/rHOnhtu+1JbadwQemn6UjzIEAjmZ1B9KMgPiiikBmpQC5qfNRzS1ZMDF8Ucbayq27Qm9dkJpOUCMzkc4nbmYFecJhpZrjSYJVJ1Ykk5nJ5sZLT/tr1vE4NbgII1ysoYaMoYQcrbj/ArmcZ4MaLSWiuVSWdm0JbTLoB8oAiOhNItjJ8obBx8ieHuGBrbOSAi6THNR5zvsDp/wATUOKwz3AyW8OMTYYgyyraOm6jP8ykx5wJAnfQ113D8Etq2ttdlEevU+pOtWKvGpJFHJmXwLBG2pHwxaHJRkCjrCpMe5NalFFNSwVCmEg0+o2s8x79D/OtDAbcHXbr0/akbTfbkR+opwbl/PY0gX7v05f4qoCSf2PI/tTw1MG+nuDtSj+D9qjIDitFIGNOq6eSuBQacKYFNOWpJQtFFFBIUlFFACClNFFACEUGiiqgJS0UUY5AaBThRRURRLFpaKKuQFFFFABRRRQAUUUUAIwqIHUjt70UVVgAUNvyOn/mnhNOtJRQgFApSKKKlAKKWiipAKKKKA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137" name="AutoShape 17" descr="data:image/jpg;base64,/9j/4AAQSkZJRgABAQAAAQABAAD/2wCEAAkGBhQSERUUExQUFBQWFRYVFRcYFxcXFxYYFxgXGBgXFxUYHCYeGRkjHRccHy8gIycpLC0sFx4yNTAqNSYrLCkBCQoKDgwOGg8PGiwkHyQsLCwvKS8sLCwsLCkpLCwsLCwsNCwsLCosLCwsKSwsLCwsLCwsLCwsLCwsLCwsLCwsLP/AABEIAOQA3QMBIgACEQEDEQH/xAAbAAABBQEBAAAAAAAAAAAAAAAAAQIDBAUGB//EAD4QAAIBAgQEBAMHAwMDBAMAAAECEQADBBIhMQVBUWEGInGBEzKRQlKhscHR8CNi4RRyghUz8QdDktIkU6L/xAAaAQACAwEBAAAAAAAAAAAAAAAAAwECBQQG/8QALxEAAgIBBAECBQIGAwAAAAAAAAECAxEEEiExQSJREzJhcYGR8BRCobHB8QUjUv/aAAwDAQACEQMRAD8A9xooooAKKKKACiocViQiljsokxXOcS8c21UG1DtOqsGGnrSp3Qh2xsKpz+VHUzRNefYjxhfZg6DKsQU3B7hgAQah/wCu4ooFa7l1BDSA+nIn7Vcz11aOlaC1no9FcEnibFJu1u4I00AP4ETUqePLkCbSkg+aCYI7T8p9ZojrqpFZaK1eDuKKw8F4xsXGVQSpYfaEAH7pPWtpXB2NdcbIz+VnNKEo/Mh1Mu3QqlmMAAknoBuazcXaxCOXtMtxTvbfTKf7HHLsam4V8chjfCgkjKqmcojn3nuauUKPFPF1m2hKN8Ro0A29S3T0rXwd7PbRoIzKrQdCJAMEVF/0mzmzfCtzMzkXfrtv3qyzgCTQA6imq4IkEEdRTqhPPQBRRSTUgLRXP8cx7ubtq0xU27LXXcaENBNtAe8SewjnV7w7xE38NauMIZlGYf3DQ+0ifeqKactpba8ZNKiiirlQooooAKKKKACiiiaACaweLeJ0tkqnncbjkP8AceX51F4r4tlQ20cq5icurR0HSuQfCwvm/wDgNv8AketZOq1mHsgzQ02lUvVPr2F4li7l4+a4z9phB6AaVHbwswNB1gTVZLrudP6aDpoW/wDqPx9KW66sZButEaScv0ET7zWa9z7ZrRcYr0o0/wDTALoGPpofzFN+GGQ5c5iJU6N6jMNaZhcTGhWPcSfYafjVtb56R70nmJd+rooXsKGUbmNBKlGA9RpPsRTbWFIn7Wv2gJjuRvWoVZuoPLl/n2qndw7Mf6i5ujBqFZnjILgrsdCGSTzjUfhtUmD4m1sgpcdTrE6rB3EfzWq1wkNu28SQQR7jeo7yMToVYc+RPqKdDjlMpPD4aydRhfHDpHxlDr95N/Ug6H8K6jA8atXVzI4Omo5j/jvXnHDeKDMbV1RdtRJAU/FszMuuXzMpgyBqCNJ1FWcT4eIHxcNc+OhggLBaOqxo8EbrB02rSqvtis9mXZVU5NfL/Y6XFeOLQaEl4mREBttmJ0I6EfSufx/jm+DplGhBjVecGN1bXuNKxsRiM05hLE+Yncnud59azrtwsd9RME7+jdaU7rLHy+PYY6a61wss18P4tv22BkTOmmjDmCBprXb8D8YpfEMPhsPmEyB3B+735c+RPl73YUZY03Gv0puGxhUZwTE6MPmQ9wN1qYSnWvR+gucIz7PacTxJUIBO+3eqtvjtm5mTMoOoIbpEzHNd689bHXHRJMgRBkzl3Ef21ew/D41A8x/u1/EfyamWsmm/YvHRRxyzo7OGS1ZxPmzM+YtEkAQQirO4C6TUXhPiNuzaFq5dUZQuUsQJJmQJPXl3rDxt5rKZ2VshOUnKWUTzYzvWDxKHuIqbHmN4POqQvlujLHWS0qIqElnL4PZVYHalrzPw94qbDXTaeXtbSNSnSOo7V6Ph8QrqGUhlIkEc61qrlYvqZllbg8MlooopwsKKKKACs3jPEzaWEXM7TlHIdyelaJrlPF/FEt5RJzneOQrj1lkoVvZ2P08FOaT6Mm44ViSZc/O3TsKxOKcUE5VXMeSz/wD07chWjbC3AIbXmvf9qz8XgviyDIGxI0mOQPSsCCSfqN1ptegrYZ2ugr8TQHzsF8s8lSf2NPxFiRCsQ3Ixrz5bA+tJecJ/TtgCBqdQqg/mfxpeH49SctlC5Bhm2UdZbmewp7z2lx++xaa+WXf76IeFYK9Oqi2J1LS7t7zFdLaSNt+UVlSvxDDl2B5t5U9hpPrrV+1iDMyAo3PX0rnucp8jq0orCLhsxqzaxrrVXF4fMpZC+/3o9dOvaoL2NkzBjkJkn/FXsPflefIco9+9JxKPLJ8HNYvHnKVt3czKYZT8wEbhTzG8c6r4TigcQYzctdxtmRt47bitfifCEuuS1kXsoEmxcVMRaPIgfbEHY1zmM4LrOHvZzOq3l+DeB7n5WPcEGtSqqM68nBbdKM2kbeCvZLsszW1FsxeX5rRLAS/I2m0BzCJImNCNPiPEbuGtKoe1buuxbNkPwyV80ydFLab6a+9cvhcY+HdGxKXrGjD4oTMIIjUfLcQ6Sp3G0GDS8V8Xm5ZFq3kFpYXIAq2iN9M0lGBmCDtGggz2V1bVyctlm5vAuIxXxbl+7bzo9sF7tp3LhgPnFtiMwZTJyknQwNgKLKK8MDowkdaxMHxM2c/mzFlKqCwgZ4OYjmeU6TUWCx9xVULlCqNNJnuTy9qLam+V2VqtS4fR0Zwx12n8+lTWsB5lVTkvHXK3y3ByAj5vUajpVjB463dQXLQClLTG9nzZQ67fDgsTm2A3ll6irl7AXGRS9sPoGgH+oh0kTpm9RBrjtjOGN3k7qpVzWY9kqcNlXkMsCMnzZGY6TAModdY/PReCY51OIUlFFmy4QxJzExnPMhdWgdK1sDZzWwSRcEEBjAZZEG1d7GNG3nfqca9hCbnxMPc/rDR1JljGxOsyIIOvI8oqsGk8sXNueUiPhtq2uHNywt1bd24cO63H+IL6m2SL0bBwwmRtlcVIMIBZXJObIAJ3Ousmo+K4sqq2yArmcqiYtqRDsisTlECIGmvtTcLi5uJbk66ddOZ9v5vS5OUl3/odTWoJ7mVXm2IIBJ006+v7Vs+GOM38No4L2mlgBEoT0B5dqp4nB/6o5cKoAtzmL3VS46GIuLaALBNyCxBI23FVsBiLiKyvOnykgtE6aGOR11pylKvmPYvMLfTzg7pvGtofMMp5CRP0FaPDuOJe+UOJmMykAwJ0JGv+KxODcZwQk5EsvCsSVgsWBPlYjttW/gxnb4hYERCBSCFHMkjQsfoAI6k6dXxHhuWfwZ1mzlKOPyXqKKK6xBHdbSvLOMY04i+7kc4UaGABpMc+deicfv5bD8pUqDzGbTSOdec8Nw2doG3rWRrbcPHsaOjrzlhh0CkSYUDWOZpmJvXLlzQZLY2A+Zj36CpeKMAwA5CFHU7SaZbWTlB0A87d+nvWd36jSf8A5RTeWb4SrmP298qj15mtK3hk+Fkt6Akr5THOCJG20aVHd4fmBUOyrPmy/Mw6TuPatSxbRFVVAyqIH+KrOawsBGD3PJDheBBUIAHOANJPrWVxHFi0JuMJmFtrr7n7x/Ad66E4whYA15Vg8cKTNxspjUqPO07Ih3k/yKimTlL1FbIuMW0VcBjGulifKTy3IH9x5HtW9wu/bACgM+uu8DuY5e9YliLSTcC2wRKWvtBercyxmruCvO4PkuKpIiSEBHp81MtipLjopBvCTfJZ4pwn4jZs4U7qpCsBHMGJX2aobN64Vhkt31GmjsT9LuYfQ1ZYKZQAMR2hR6nc1NZB6k7bAKo/DalwulBYL/CjLkMLxQFIWyAy6OgBGXpOUZTI1rnuNcK+IYtgWJAJXIoB7yAdfauiebd34yDMCMt1F3KjZl6ss7cwaq+J+IIcNntw5LBdDqB90jr2NbemuVsf8GXdXslyjkf+gsHkkFbYWcwQlge40A6TXd+E+HYI5Ccr39fI3KJjKD5TprzrnsPgrN0KvxHsszWbbK6ktevt8yrBiEGnaRO9VsffuYe6l0x5nTJ8Mhsy2yF8kalfsg84roeMp4FcYaNPjll24obdjDi1ZCL8VguQPBFwOGylQwcLEAkldZEitkWJVRcIZgBLL5YaPs9Kw+K+NTduhViddgWCZtl+ZQbhjc7CAASTWtatEqpB3g8+Y6HX61k62blJHfo61FPki4ut61YcqCQUYqYBbzGN11gzMEV2Xh/ha4bDWkC6hEDEL5i0CS0anUmo72C82jRCA9gBAGvfWs63fv3mvYf472nySjgWyROm2QbHoZ0rp0r+HJ1yX2OW/wD7FuX5IfEnh3/VXnNt8zoLeZHYqqNqVyOqkq5Bk+q9a5jjOBbAlTOdswDvpJBBIA7QPciu24Jw3/S4RrKsbjozF3bdmbzZzuY1HUwOcQeb8RMGvIPnz22kM0wytmGpnI+8bqQeh0bfCLW4im2S9P6EFvjGBt/Fu2b15bt8k3CULXBm1i2x/poJk7Ny6CkFxTaLptynfbcnn/iq1vgWGILKGWDDK0Zl1kqQB0O/51OmJQLA2A2gTGuae8QazrZRljaju09Tgm/c6fw5woXLNu6HdHknQzzkoQ86BgTpGnqa2GwOstbUn76Sjj1gz9GPpWR4DuE27gmVD6dpGvtoD711NbOnw60zLuWJtDUSABr7mT9TTqKK6BJieKbgWwWJ0BGnWdIrjrHE0AJAyqAC3ftXTeM2JQJAg6++wrneGcHBTeYYyI3g6D8q85rpQdss/RGxpU41ZM7G2TnWfmf+of7E5D+dKgOJgoo2LSxOszz/AAP0rfXCC21xrpDNcO3ReS1nrgA1wsB5FkL3bQuY6AALXPGyLXPQzL78kwERG7fKO29SW2OgievQdqrPfIBuAQxlLYPLWD6ydPY1p4I/Kq+hO+Y/aY9p2pU8pHSrCri7uRZ9NuvSq7YAOM8A3vstEhO2+9bl7DoYkAhe25qpjkDKQAd9QNM3aenWKpCzrBDluMdMi5ip+Je53GGeG/cdBoK0MAkrlY5iPmJgnMfy30AqC/w6EhSVY/dgEDmByHrTcHY+GMgAAHqSSeZO5NNk1KPBEYvI7B8MKsWYzOg6DXn1NXSROxM7T+if4qGWYrAgc2J19l696gv3VXTzTzIO/wDuf9BRzJ8k8R6NS3cB0MyOQ2942rL45gFdWMKGiVIGsjUSelRJxe2ogyY2C6L/ADvU+GxHxAZWFIIVjoDOgABMn1qYqVb3FfRLhnPYK/8AEtqr20uzmcTuhLAM5jUNEAQelX73h+yMZhbdpXHw7ZZwzFoVWIt6EkAlixgVj8I4c7YpbBlTJFzl5UljP9sD8q7fgjr8drrj/uk5D0VNLY9Msv7mtaybjHh9mcop8tcorca4UnwyoWBIBWTJIIO+5Om9VOD46CUYnT5SeYP610XGMFmYEfaB+q6gjvvXGY62yMSNxrpt3A+tcKju4Z3wknDJ6Pg+KIwJYjURE7jaB+XqTVHF4QMVZCQ4mGXRgJiZ+7OgnfWuVwuMLKCNv5p+nua7Hg1yLIc66THPSYHYAfSZ6U9Sdj2y7Xk5bKlUt8fPgTB45rTAMS4KgFzqQVJ+Y9834VynEcOLV25mDNbueYswiU/tMCPhnp9kr92tLi/FizQvyglj/c3WOg5V0WAtG5hbbRLrLLPPUjKT0ZZU+tXp3Wy+G5ZSKTSqSsx34PPHxXnkEFxCjXS4N8j+o1U8jp1mSxbF0qLY805TP2TuMx5aae1dzjOF2nthxbUqF1GUAtbkE986ESO4I501OG2rLC4gPk1bLpmtuZzjL8wUknsMw6U56V5K/wAZw+C94d4SMPaCzJOp23O4HatWkWlrThFRWEZ7eXlhRRRViDk/Gt2DbHMgn6EVncKxJVihjLrr32/Srf8A6iA5EI0jNr9NK5DA8ay6MJMzPOdYn6153V075zx7/wCDZokvhKL/AHydXi+H52zGSIieh5a9ayb9xrFpUWcxbKJ3HNm/M+wrp/D2NW70IZdR0I5EVF4u4VbFsXQMpBjtrPKkV6aUq9/hdr7ArUrNkjk3xoYghfKkIg6tzPsPzNaGExeUnX5YGnMmYtqfpJrLtYUqs8gYWOZbUmfoKdaVrbSNcpA0++x69pqJQi1hDcNdnQfEJgc416fyaagMj+e9VRjACU1YqFzHqx5fvS38WQT30H5k+1cuxjI9E1xhNVmPTdv5NJcvAADmfwXXU/zrVWxf+I28CfwG5P5VeMPJfdjg2sBhBcdF1gn3jnVjjXgYOF+E0RObMSZBiCIHLpFbHBMAEXMREjTsK1hW1odKvh7prl/0Rk6nUOU8RfCPJuH8KW6xCZ7kGFCiCf7m5KPxpcfbZGFu2QXnUWwTl7G4Tq3ppXqqWFEwAJ1MACfWK5/GeB7L3C4Z0B3VYA9iRpV56KXaeSIalLjo5VDZtpF0zcgqcnmJDQGBOwkCN9iavh/ijRTbEgrPKOfbpHSujHhq3aWLKKDzJ1Yj/cdvapLHABIZzPYbVxvR27tqX58HRHU18yZk8Px2bysdR5lB+8pIb2MNUPFuFo6MVHm1kdDvp7VucW4ArrNuEdSWBHMxsfWBrWDaxjK4zgjTKwPJhI/A6e61N9Mq+JfqFU1P1Q/Q5PD22t3CD8j/AEB0/QRXZYbGBLOumyjpG8jr1J/2iqnE+GhvMmx3jkTzjoaisXYhLoJGhVokDpPakfEecnS4xlFffJVxNn7R9hzrf4F4lVVW3c8uXTMT+dZhwrXJChnK8wJg9+/asq4kPDShHzaaj2q1M51vci1sIWraz0bC4YrniCpcunYNBYf/ACzH3FRjBMo0g/DYm2NpQjW2e3Iei9K5HhPilsK3w7pL2uR5p6Hmvau4wWNS6ge2wZTsR/N63KbY2Ljv2MO2qVbwxMGjAEEaA+TrlgQD0I1HsKsUUV0CgooooA57xlhc9mYmGE+hMfrXAtwlTMab9+u9ercQwwuW2U8xHpMa151ih8Iw+nmKn10/esXWxcLMrya2icZQcZeBfCeJNq55tpX84r0DiN1RZYkBlI20IM15qt4K0Zh/P8iuq4LxZLo+AWHmEr1BpVN0kpRX83X3J1FCeJLx39jIv4UEKF0VTMcqecApKDOTkZnIgQzEkiT2rWbw3dzaZYPf9KlTw0+sso76muNaa/rax0rqcfMcw+CIEgQWulnbooMgAcydBVq6q6BhLb9YHT1NXOJYY2GClgxImY7kfpVEXQOev3uetLmpJ4l2h1aTWY9Fa9hHZX8hO2cjZRyX96v+GOB/EedraEFv7iNQs9OtWuE8QySAAQ3zA6yO/wBa38BxSyAFUZO0aT7V2aX4cmlOWPoc2olZFNKP5NBjOmx7iQaS0IOgjeRykU9WDagg8tKcqxW8o55MYdRRRTSCO9fVBLMFHUkAfU0ljEq4lGVh1Ugj8KdctBhBAI6ET+dcvcwdy3ij/pkOUZS2wTWJXWB302qG8AdXWbxbgi3huUYahh+o5j9q0qKiUFNYkWjJxeUcW1m5h2Iur5NIuASkEwJ6bga9K6Lh2GGWdwdQI26juJ1rQe2CCCAQdwdj7VXPD1+yWQ/2mPw2NckdJGEtyHz1DmsMbicQLYGkKWC5tIBYwsjpJA965TimLD4gFkylUCsTszZjseYHXvHKurvcOFxctwl1kGNBOUgiY31E0mP4Ul1YIEj5TGq/4ptsJSi0iKbIwnuZ5rxIAzl1Xp92fXlrVXgPiC5grwygmyx86a+7L3H41q8Y4Y1i4Qw0MlSPlI5gd+1UbGBF0xJHTT8OxrMjJ1M0bIxtjwz1bD31dQymVYAg9Qakrh+A4y5ht/NabUidVPMgfpzrsrWLRlzKwI6zWnTfGxfUzLaXW/oTUVUTilotlFxZ6TVunpp9CRGFcR464OcvxlPMZhHoJ/Ku4qpxLAi7bZDzUj0mufUV745XaG0z2SyeQJhWOsaVq8IwwDZyYynyx+c1pYzgrooBEAxr300PfSkwmEASTsS300P5VhWWPro3IqHaeTvMBiM9tW6jX151YisDwtipUp906fz8frW/W9prPiVqRh3Q2TcTH8Q8D+OsqcrrseR7HtXH3uCYhNWtkAcx5v3r0iil3aOFrz0xtOqnUsdo8vt3XB0Hr29Tt+NaWHxGYa7/AIfXau5fDqd1B9QDVDEeHLTagFT1H7GQKzrP+Ml/K0/6HZHXxfzIwHdkAIbuIP46VZ4Zj7xeAxI761av+Gz9lyR0O/sdqscPwSWjJLA/3CB9dj9aXVpL4T9vrkLL6nB+X9jUzGNh9Y/Sq97HlNWUhNJYEECeZA1jvUePx4RHcEEIMxGkMOg7nYd6rHC5jetrrbdFIGsKxJzQfSDFbTk1wmZiRrig0IkADppRIpxQKUVXt3zOUqVPLmp9COfapyKAHUU0GipAdRSTS0ARYnCrcUq6hlPIia52/wCFEQk2wYJka6p6dR+PrXT0Um2mNiwxkLJQfBzeH4c8GcvzexBAk9jWzhcAiAQBI586kuYadtD+H0qEu40NuR1DD8jSKqfhvlF52uZn30JzfCOHuKoJe1Eux1nzhoUnlK71s4f5V9Bvv71TbBZypyi2VaRESRrK6fZPMVoCumC5yKbCiiimFTD8UsRaAX5i3l+hH615viMZdzQzEMp0HT26V6fxMhrig/LbVrrH2IA/M+1YDsruAVGiyZHrH5j6VhauW21vGTV0z9GCLwTxGX832hH/ACX/ABNdzXnnC7gF8FYAzLEe3KvQ67dBPMGvZiNbHE0/dBRRSRWgcIUs02kqMgOmim0s0ARnBpM5Fn0FSgUk0TRhIBS1Vb9g5gygTz1Kk+40PoR7irBNMcxtUN4ALub7Meh5+/L8aPj7AwCeU/gOtRP5ohiCDyMH3BEEVJfRWUhgCP59PWpTyBJFJEVFZvg6agjcHcU+5dyiTt+X0o4AeGpsnl+NLoRIprDrv1FQwHq89qdNReuv0mnDtrUpgSUUwP8A+OdODCjIC0VFfxSpqzBR1JgU61dDAFTIOxoyA+iiipAzOOkC03VoB7iRp+nvXn3E8ViLbll+UmBAGv8ANfpXZcaUtdAB8ukydAY0AHTme57Vn4wfZH3SB6tCj8z9KwNVZutePHBraZbYfcqeGsKztbzAZgRI9EGp/nOu9rA4DwzI5cTBnUkb+UadvLW/Wjoq9sM+5x6qe6f2Ciiiu45QpMtLRQA0ikp9NiowATRRRFSAhqO4R6dKkprJVGgIApG59D+9Ma5r0PXkadi74RCzAwBOgJMDsN6q4PiNu6CbbAxuI69Z2/xSXNJ48jEm1klw9182uWNYOoPpG0dwashmzRGhrIxF9rq//jOhZD5kZR9NRK1fw11sgNxQGG6zp/xY/lVoz3PBDhhZLgjbagCOc1kYnxIg8tsNfuH7CakT955yr7mmJh8Te/7r/AX/APXaMuR/deI3/wBoHrTMlDSOIQsQGGYQCJEjntvUi3hG/vWGfBWEj/tFjrLF3+JPUmdTVC/4LSy2e1b+Nb3ayxMjnNs8z/a2/Wgh5LOP8YMWdMLZbEsmjOAcinXpJbbtVTA4q5iNL+Law5/9oJ8Fh2ztqa2uD4/DEBbJS3H/ALcBD7oYM1p3UtXDlYI5HIwSPblR2CIsBgbaSVOdjGZmbOx9TV6oLWBtqZVFUxEgAGOlT1ZIkKQ0tFSBz/F8ocRv03lm2/eq+H4a7vMHRiCZESunvqT9K1zw4tiPiNGVRCDmSd2PpsKvqgG1Zy0alNyl7nX/ABDjFRiJatBVAGwEU+iitBLHCOQKKKKkAooooAKKKKACkNLRQAlNanEU1l61ACb71AmECklQozb6CT6kb+9TzG/1prA8tR/Nqo15ZOSFcONYAHM6QfrXOca4YXvhrtk3bYAAyuZAH3kmGgk7b11Qg1DjAwRiih2AlVJiT0nlSpR44LxlzyZuKvDDWh8OyHtg6hAFKjrAGtaHDsWt62rrJU/eGoI0O9ZnAuNvddrdy01tgJ1B1jcEkb1tMwA1gDryorlu9SfBM1t9LXI+BSxVTHFyn9Ern0IzagjmKbwx7pX+soVpIgEEHvTd/OMFMcZJ8TgbdwQ6K4/uAP51FheC2LZBS1bUiYIUTrodd6tzSg1cqLRRRUgFFFITQAtFNDUs0ALRRRQAUUUUAFFFMu3lUSxCgbkkAfU0APpl66FUsxgAEk9ANSay8d4sw1pA73VCE5QwkiddJHoa5fxZ42S7hXS0H85VQxgAqTJjWdQI96o5xx2WUXkgxv8A6om5fFiwiopOX4jsQx1iEUKVVjMAsYkia2fDvi5Pgt8ZmzrcYZcru8M3kGgJYycvtXGeE7FsrcLpN0upRiPkgGY/uNaHxMMDeyXCHuZdSD8O2wuZ8+cCAQxJE7HnrXLvnlYL7Ulyeng0tRYfEK6hkYMp2IMipa7RQ0mm5elOZah+LG4jvyoxkhvBJSxTVead6VVrAJ5EJqO/ZV1KsAysIIOoI9KlFNNVZJXwvD1spltiFkmJJid4JM07CYxHByOHjeCCRU0+3601bCgkgBWO5AGvqedQljG3onOeySZpdqYO496kIpiIFoooqQCmM1ONMLdNahsANJOnemqgBJA1O9LcYASdO9KyA4PTw1VgxkbMp2I3H7ipYqyYEtFMBpwNXyAtYPirglu8mdzdPwwTlt6lv+HM1vUUNZWCU8Hk2Ma5bss1vDXLaqwZS6KzMQdfK4gmPXasvjnmKhQ6qSCEdBbcCOabL6CvT+O+GVvMbv8AULhMoUPlXmJk7HXlXmnFMGVui2WYshysWbM2bkMx+cgRPYiuRx2vA1PPI3BYl0MASPigTyKtpFdVcxVvC2iz57afIHRM62mYeUsDy9Jk1icAwjAqYGkk676zOg/Ct7F3VFy3N8radSLtq4ga1cg6ZWOgcSJGsiPWqZSfJbwVuA417E33cD4s51Qg2WIOl4R8mYb7Dfau14Px1L4gGHGpU7+o6iuCxbliLdgG23yoogW26fDYCPYx7az0/g/gxQfEu2Rbu6jQkdQSU+UHuNCDTKpSbKzSSOooopD2rrEkbWRMjTr3pRRmpZqMkYENANLFJFDQZK2MwbOBluPbPaDPsRVhRGkz+dGanRNUUMPJbdngUUopIpwq6ICiiipAKZInvTjTCtQwGFmnbTrP6VJNISaWl4Aj+KADAOm4G/rHOnhtu+1JbadwQemn6UjzIEAjmZ1B9KMgPiiikBmpQC5qfNRzS1ZMDF8Ucbayq27Qm9dkJpOUCMzkc4nbmYFecJhpZrjSYJVJ1Ykk5nJ5sZLT/tr1vE4NbgII1ysoYaMoYQcrbj/ArmcZ4MaLSWiuVSWdm0JbTLoB8oAiOhNItjJ8obBx8ieHuGBrbOSAi6THNR5zvsDp/wATUOKwz3AyW8OMTYYgyyraOm6jP8ykx5wJAnfQ113D8Etq2ttdlEevU+pOtWKvGpJFHJmXwLBG2pHwxaHJRkCjrCpMe5NalFFNSwVCmEg0+o2s8x79D/OtDAbcHXbr0/akbTfbkR+opwbl/PY0gX7v05f4qoCSf2PI/tTw1MG+nuDtSj+D9qjIDitFIGNOq6eSuBQacKYFNOWpJQtFFFBIUlFFACClNFFACEUGiiqgJS0UUY5AaBThRRURRLFpaKKuQFFFFABRRRQAUUUUAIwqIHUjt70UVVgAUNvyOn/mnhNOtJRQgFApSKKKlAKKWiipAKKKKA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5139" name="AutoShape 19" descr="data:image/jpg;base64,/9j/4AAQSkZJRgABAQAAAQABAAD/2wCEAAkGBhQSERUUExQUFBQWFRYVFRcYFxcXFxYYFxgXGBgXFxUYHCYeGRkjHRccHy8gIycpLC0sFx4yNTAqNSYrLCkBCQoKDgwOGg8PGiwkHyQsLCwvKS8sLCwsLCkpLCwsLCwsNCwsLCosLCwsKSwsLCwsLCwsLCwsLCwsLCwsLCwsLP/AABEIAOQA3QMBIgACEQEDEQH/xAAbAAABBQEBAAAAAAAAAAAAAAAAAQIDBAUGB//EAD4QAAIBAgQEBAMHAwMDBAMAAAECEQADBBIhMQVBUWEGInGBEzKRQlKhscHR8CNi4RRyghUz8QdDktIkU6L/xAAaAQACAwEBAAAAAAAAAAAAAAAAAwECBQQG/8QALxEAAgIBBAECBQIGAwAAAAAAAAECAxEEEiExQSJREzJhcYGR8BRCobHB8QUjUv/aAAwDAQACEQMRAD8A9xooooAKKKKACiocViQiljsokxXOcS8c21UG1DtOqsGGnrSp3Qh2xsKpz+VHUzRNefYjxhfZg6DKsQU3B7hgAQah/wCu4ooFa7l1BDSA+nIn7Vcz11aOlaC1no9FcEnibFJu1u4I00AP4ETUqePLkCbSkg+aCYI7T8p9ZojrqpFZaK1eDuKKw8F4xsXGVQSpYfaEAH7pPWtpXB2NdcbIz+VnNKEo/Mh1Mu3QqlmMAAknoBuazcXaxCOXtMtxTvbfTKf7HHLsam4V8chjfCgkjKqmcojn3nuauUKPFPF1m2hKN8Ro0A29S3T0rXwd7PbRoIzKrQdCJAMEVF/0mzmzfCtzMzkXfrtv3qyzgCTQA6imq4IkEEdRTqhPPQBRRSTUgLRXP8cx7ubtq0xU27LXXcaENBNtAe8SewjnV7w7xE38NauMIZlGYf3DQ+0ifeqKactpba8ZNKiiirlQooooAKKKKACiiiaACaweLeJ0tkqnncbjkP8AceX51F4r4tlQ20cq5icurR0HSuQfCwvm/wDgNv8AketZOq1mHsgzQ02lUvVPr2F4li7l4+a4z9phB6AaVHbwswNB1gTVZLrudP6aDpoW/wDqPx9KW66sZButEaScv0ET7zWa9z7ZrRcYr0o0/wDTALoGPpofzFN+GGQ5c5iJU6N6jMNaZhcTGhWPcSfYafjVtb56R70nmJd+rooXsKGUbmNBKlGA9RpPsRTbWFIn7Wv2gJjuRvWoVZuoPLl/n2qndw7Mf6i5ujBqFZnjILgrsdCGSTzjUfhtUmD4m1sgpcdTrE6rB3EfzWq1wkNu28SQQR7jeo7yMToVYc+RPqKdDjlMpPD4aydRhfHDpHxlDr95N/Ug6H8K6jA8atXVzI4Omo5j/jvXnHDeKDMbV1RdtRJAU/FszMuuXzMpgyBqCNJ1FWcT4eIHxcNc+OhggLBaOqxo8EbrB02rSqvtis9mXZVU5NfL/Y6XFeOLQaEl4mREBttmJ0I6EfSufx/jm+DplGhBjVecGN1bXuNKxsRiM05hLE+Yncnud59azrtwsd9RME7+jdaU7rLHy+PYY6a61wss18P4tv22BkTOmmjDmCBprXb8D8YpfEMPhsPmEyB3B+735c+RPl73YUZY03Gv0puGxhUZwTE6MPmQ9wN1qYSnWvR+gucIz7PacTxJUIBO+3eqtvjtm5mTMoOoIbpEzHNd689bHXHRJMgRBkzl3Ef21ew/D41A8x/u1/EfyamWsmm/YvHRRxyzo7OGS1ZxPmzM+YtEkAQQirO4C6TUXhPiNuzaFq5dUZQuUsQJJmQJPXl3rDxt5rKZ2VshOUnKWUTzYzvWDxKHuIqbHmN4POqQvlujLHWS0qIqElnL4PZVYHalrzPw94qbDXTaeXtbSNSnSOo7V6Ph8QrqGUhlIkEc61qrlYvqZllbg8MlooopwsKKKKACs3jPEzaWEXM7TlHIdyelaJrlPF/FEt5RJzneOQrj1lkoVvZ2P08FOaT6Mm44ViSZc/O3TsKxOKcUE5VXMeSz/wD07chWjbC3AIbXmvf9qz8XgviyDIGxI0mOQPSsCCSfqN1ptegrYZ2ugr8TQHzsF8s8lSf2NPxFiRCsQ3Ixrz5bA+tJecJ/TtgCBqdQqg/mfxpeH49SctlC5Bhm2UdZbmewp7z2lx++xaa+WXf76IeFYK9Oqi2J1LS7t7zFdLaSNt+UVlSvxDDl2B5t5U9hpPrrV+1iDMyAo3PX0rnucp8jq0orCLhsxqzaxrrVXF4fMpZC+/3o9dOvaoL2NkzBjkJkn/FXsPflefIco9+9JxKPLJ8HNYvHnKVt3czKYZT8wEbhTzG8c6r4TigcQYzctdxtmRt47bitfifCEuuS1kXsoEmxcVMRaPIgfbEHY1zmM4LrOHvZzOq3l+DeB7n5WPcEGtSqqM68nBbdKM2kbeCvZLsszW1FsxeX5rRLAS/I2m0BzCJImNCNPiPEbuGtKoe1buuxbNkPwyV80ydFLab6a+9cvhcY+HdGxKXrGjD4oTMIIjUfLcQ6Sp3G0GDS8V8Xm5ZFq3kFpYXIAq2iN9M0lGBmCDtGggz2V1bVyctlm5vAuIxXxbl+7bzo9sF7tp3LhgPnFtiMwZTJyknQwNgKLKK8MDowkdaxMHxM2c/mzFlKqCwgZ4OYjmeU6TUWCx9xVULlCqNNJnuTy9qLam+V2VqtS4fR0Zwx12n8+lTWsB5lVTkvHXK3y3ByAj5vUajpVjB463dQXLQClLTG9nzZQ67fDgsTm2A3ll6irl7AXGRS9sPoGgH+oh0kTpm9RBrjtjOGN3k7qpVzWY9kqcNlXkMsCMnzZGY6TAModdY/PReCY51OIUlFFmy4QxJzExnPMhdWgdK1sDZzWwSRcEEBjAZZEG1d7GNG3nfqca9hCbnxMPc/rDR1JljGxOsyIIOvI8oqsGk8sXNueUiPhtq2uHNywt1bd24cO63H+IL6m2SL0bBwwmRtlcVIMIBZXJObIAJ3Ousmo+K4sqq2yArmcqiYtqRDsisTlECIGmvtTcLi5uJbk66ddOZ9v5vS5OUl3/odTWoJ7mVXm2IIBJ006+v7Vs+GOM38No4L2mlgBEoT0B5dqp4nB/6o5cKoAtzmL3VS46GIuLaALBNyCxBI23FVsBiLiKyvOnykgtE6aGOR11pylKvmPYvMLfTzg7pvGtofMMp5CRP0FaPDuOJe+UOJmMykAwJ0JGv+KxODcZwQk5EsvCsSVgsWBPlYjttW/gxnb4hYERCBSCFHMkjQsfoAI6k6dXxHhuWfwZ1mzlKOPyXqKKK6xBHdbSvLOMY04i+7kc4UaGABpMc+deicfv5bD8pUqDzGbTSOdec8Nw2doG3rWRrbcPHsaOjrzlhh0CkSYUDWOZpmJvXLlzQZLY2A+Zj36CpeKMAwA5CFHU7SaZbWTlB0A87d+nvWd36jSf8A5RTeWb4SrmP298qj15mtK3hk+Fkt6Akr5THOCJG20aVHd4fmBUOyrPmy/Mw6TuPatSxbRFVVAyqIH+KrOawsBGD3PJDheBBUIAHOANJPrWVxHFi0JuMJmFtrr7n7x/Ad66E4whYA15Vg8cKTNxspjUqPO07Ih3k/yKimTlL1FbIuMW0VcBjGulifKTy3IH9x5HtW9wu/bACgM+uu8DuY5e9YliLSTcC2wRKWvtBercyxmruCvO4PkuKpIiSEBHp81MtipLjopBvCTfJZ4pwn4jZs4U7qpCsBHMGJX2aobN64Vhkt31GmjsT9LuYfQ1ZYKZQAMR2hR6nc1NZB6k7bAKo/DalwulBYL/CjLkMLxQFIWyAy6OgBGXpOUZTI1rnuNcK+IYtgWJAJXIoB7yAdfauiebd34yDMCMt1F3KjZl6ss7cwaq+J+IIcNntw5LBdDqB90jr2NbemuVsf8GXdXslyjkf+gsHkkFbYWcwQlge40A6TXd+E+HYI5Ccr39fI3KJjKD5TprzrnsPgrN0KvxHsszWbbK6ktevt8yrBiEGnaRO9VsffuYe6l0x5nTJ8Mhsy2yF8kalfsg84roeMp4FcYaNPjll24obdjDi1ZCL8VguQPBFwOGylQwcLEAkldZEitkWJVRcIZgBLL5YaPs9Kw+K+NTduhViddgWCZtl+ZQbhjc7CAASTWtatEqpB3g8+Y6HX61k62blJHfo61FPki4ut61YcqCQUYqYBbzGN11gzMEV2Xh/ha4bDWkC6hEDEL5i0CS0anUmo72C82jRCA9gBAGvfWs63fv3mvYf472nySjgWyROm2QbHoZ0rp0r+HJ1yX2OW/wD7FuX5IfEnh3/VXnNt8zoLeZHYqqNqVyOqkq5Bk+q9a5jjOBbAlTOdswDvpJBBIA7QPciu24Jw3/S4RrKsbjozF3bdmbzZzuY1HUwOcQeb8RMGvIPnz22kM0wytmGpnI+8bqQeh0bfCLW4im2S9P6EFvjGBt/Fu2b15bt8k3CULXBm1i2x/poJk7Ny6CkFxTaLptynfbcnn/iq1vgWGILKGWDDK0Zl1kqQB0O/51OmJQLA2A2gTGuae8QazrZRljaju09Tgm/c6fw5woXLNu6HdHknQzzkoQ86BgTpGnqa2GwOstbUn76Sjj1gz9GPpWR4DuE27gmVD6dpGvtoD711NbOnw60zLuWJtDUSABr7mT9TTqKK6BJieKbgWwWJ0BGnWdIrjrHE0AJAyqAC3ftXTeM2JQJAg6++wrneGcHBTeYYyI3g6D8q85rpQdss/RGxpU41ZM7G2TnWfmf+of7E5D+dKgOJgoo2LSxOszz/AAP0rfXCC21xrpDNcO3ReS1nrgA1wsB5FkL3bQuY6AALXPGyLXPQzL78kwERG7fKO29SW2OgievQdqrPfIBuAQxlLYPLWD6ydPY1p4I/Kq+hO+Y/aY9p2pU8pHSrCri7uRZ9NuvSq7YAOM8A3vstEhO2+9bl7DoYkAhe25qpjkDKQAd9QNM3aenWKpCzrBDluMdMi5ip+Je53GGeG/cdBoK0MAkrlY5iPmJgnMfy30AqC/w6EhSVY/dgEDmByHrTcHY+GMgAAHqSSeZO5NNk1KPBEYvI7B8MKsWYzOg6DXn1NXSROxM7T+if4qGWYrAgc2J19l696gv3VXTzTzIO/wDuf9BRzJ8k8R6NS3cB0MyOQ2942rL45gFdWMKGiVIGsjUSelRJxe2ogyY2C6L/ADvU+GxHxAZWFIIVjoDOgABMn1qYqVb3FfRLhnPYK/8AEtqr20uzmcTuhLAM5jUNEAQelX73h+yMZhbdpXHw7ZZwzFoVWIt6EkAlixgVj8I4c7YpbBlTJFzl5UljP9sD8q7fgjr8drrj/uk5D0VNLY9Msv7mtaybjHh9mcop8tcorca4UnwyoWBIBWTJIIO+5Om9VOD46CUYnT5SeYP610XGMFmYEfaB+q6gjvvXGY62yMSNxrpt3A+tcKju4Z3wknDJ6Pg+KIwJYjURE7jaB+XqTVHF4QMVZCQ4mGXRgJiZ+7OgnfWuVwuMLKCNv5p+nua7Hg1yLIc66THPSYHYAfSZ6U9Sdj2y7Xk5bKlUt8fPgTB45rTAMS4KgFzqQVJ+Y9834VynEcOLV25mDNbueYswiU/tMCPhnp9kr92tLi/FizQvyglj/c3WOg5V0WAtG5hbbRLrLLPPUjKT0ZZU+tXp3Wy+G5ZSKTSqSsx34PPHxXnkEFxCjXS4N8j+o1U8jp1mSxbF0qLY805TP2TuMx5aae1dzjOF2nthxbUqF1GUAtbkE986ESO4I501OG2rLC4gPk1bLpmtuZzjL8wUknsMw6U56V5K/wAZw+C94d4SMPaCzJOp23O4HatWkWlrThFRWEZ7eXlhRRRViDk/Gt2DbHMgn6EVncKxJVihjLrr32/Srf8A6iA5EI0jNr9NK5DA8ay6MJMzPOdYn6153V075zx7/wCDZokvhKL/AHydXi+H52zGSIieh5a9ayb9xrFpUWcxbKJ3HNm/M+wrp/D2NW70IZdR0I5EVF4u4VbFsXQMpBjtrPKkV6aUq9/hdr7ArUrNkjk3xoYghfKkIg6tzPsPzNaGExeUnX5YGnMmYtqfpJrLtYUqs8gYWOZbUmfoKdaVrbSNcpA0++x69pqJQi1hDcNdnQfEJgc416fyaagMj+e9VRjACU1YqFzHqx5fvS38WQT30H5k+1cuxjI9E1xhNVmPTdv5NJcvAADmfwXXU/zrVWxf+I28CfwG5P5VeMPJfdjg2sBhBcdF1gn3jnVjjXgYOF+E0RObMSZBiCIHLpFbHBMAEXMREjTsK1hW1odKvh7prl/0Rk6nUOU8RfCPJuH8KW6xCZ7kGFCiCf7m5KPxpcfbZGFu2QXnUWwTl7G4Tq3ppXqqWFEwAJ1MACfWK5/GeB7L3C4Z0B3VYA9iRpV56KXaeSIalLjo5VDZtpF0zcgqcnmJDQGBOwkCN9iavh/ijRTbEgrPKOfbpHSujHhq3aWLKKDzJ1Yj/cdvapLHABIZzPYbVxvR27tqX58HRHU18yZk8Px2bysdR5lB+8pIb2MNUPFuFo6MVHm1kdDvp7VucW4ArrNuEdSWBHMxsfWBrWDaxjK4zgjTKwPJhI/A6e61N9Mq+JfqFU1P1Q/Q5PD22t3CD8j/AEB0/QRXZYbGBLOumyjpG8jr1J/2iqnE+GhvMmx3jkTzjoaisXYhLoJGhVokDpPakfEecnS4xlFffJVxNn7R9hzrf4F4lVVW3c8uXTMT+dZhwrXJChnK8wJg9+/asq4kPDShHzaaj2q1M51vci1sIWraz0bC4YrniCpcunYNBYf/ACzH3FRjBMo0g/DYm2NpQjW2e3Iei9K5HhPilsK3w7pL2uR5p6Hmvau4wWNS6ge2wZTsR/N63KbY2Ljv2MO2qVbwxMGjAEEaA+TrlgQD0I1HsKsUUV0CgooooA57xlhc9mYmGE+hMfrXAtwlTMab9+u9ercQwwuW2U8xHpMa151ih8Iw+nmKn10/esXWxcLMrya2icZQcZeBfCeJNq55tpX84r0DiN1RZYkBlI20IM15qt4K0Zh/P8iuq4LxZLo+AWHmEr1BpVN0kpRX83X3J1FCeJLx39jIv4UEKF0VTMcqecApKDOTkZnIgQzEkiT2rWbw3dzaZYPf9KlTw0+sso76muNaa/rax0rqcfMcw+CIEgQWulnbooMgAcydBVq6q6BhLb9YHT1NXOJYY2GClgxImY7kfpVEXQOev3uetLmpJ4l2h1aTWY9Fa9hHZX8hO2cjZRyX96v+GOB/EedraEFv7iNQs9OtWuE8QySAAQ3zA6yO/wBa38BxSyAFUZO0aT7V2aX4cmlOWPoc2olZFNKP5NBjOmx7iQaS0IOgjeRykU9WDagg8tKcqxW8o55MYdRRRTSCO9fVBLMFHUkAfU0ljEq4lGVh1Ugj8KdctBhBAI6ET+dcvcwdy3ij/pkOUZS2wTWJXWB302qG8AdXWbxbgi3huUYahh+o5j9q0qKiUFNYkWjJxeUcW1m5h2Iur5NIuASkEwJ6bga9K6Lh2GGWdwdQI26juJ1rQe2CCCAQdwdj7VXPD1+yWQ/2mPw2NckdJGEtyHz1DmsMbicQLYGkKWC5tIBYwsjpJA965TimLD4gFkylUCsTszZjseYHXvHKurvcOFxctwl1kGNBOUgiY31E0mP4Ul1YIEj5TGq/4ptsJSi0iKbIwnuZ5rxIAzl1Xp92fXlrVXgPiC5grwygmyx86a+7L3H41q8Y4Y1i4Qw0MlSPlI5gd+1UbGBF0xJHTT8OxrMjJ1M0bIxtjwz1bD31dQymVYAg9Qakrh+A4y5ht/NabUidVPMgfpzrsrWLRlzKwI6zWnTfGxfUzLaXW/oTUVUTilotlFxZ6TVunpp9CRGFcR464OcvxlPMZhHoJ/Ku4qpxLAi7bZDzUj0mufUV745XaG0z2SyeQJhWOsaVq8IwwDZyYynyx+c1pYzgrooBEAxr300PfSkwmEASTsS300P5VhWWPro3IqHaeTvMBiM9tW6jX151YisDwtipUp906fz8frW/W9prPiVqRh3Q2TcTH8Q8D+OsqcrrseR7HtXH3uCYhNWtkAcx5v3r0iil3aOFrz0xtOqnUsdo8vt3XB0Hr29Tt+NaWHxGYa7/AIfXau5fDqd1B9QDVDEeHLTagFT1H7GQKzrP+Ml/K0/6HZHXxfzIwHdkAIbuIP46VZ4Zj7xeAxI761av+Gz9lyR0O/sdqscPwSWjJLA/3CB9dj9aXVpL4T9vrkLL6nB+X9jUzGNh9Y/Sq97HlNWUhNJYEECeZA1jvUePx4RHcEEIMxGkMOg7nYd6rHC5jetrrbdFIGsKxJzQfSDFbTk1wmZiRrig0IkADppRIpxQKUVXt3zOUqVPLmp9COfapyKAHUU0GipAdRSTS0ARYnCrcUq6hlPIia52/wCFEQk2wYJka6p6dR+PrXT0Um2mNiwxkLJQfBzeH4c8GcvzexBAk9jWzhcAiAQBI586kuYadtD+H0qEu40NuR1DD8jSKqfhvlF52uZn30JzfCOHuKoJe1Eux1nzhoUnlK71s4f5V9Bvv71TbBZypyi2VaRESRrK6fZPMVoCumC5yKbCiiimFTD8UsRaAX5i3l+hH615viMZdzQzEMp0HT26V6fxMhrig/LbVrrH2IA/M+1YDsruAVGiyZHrH5j6VhauW21vGTV0z9GCLwTxGX832hH/ACX/ABNdzXnnC7gF8FYAzLEe3KvQ67dBPMGvZiNbHE0/dBRRSRWgcIUs02kqMgOmim0s0ARnBpM5Fn0FSgUk0TRhIBS1Vb9g5gygTz1Kk+40PoR7irBNMcxtUN4ALub7Meh5+/L8aPj7AwCeU/gOtRP5ohiCDyMH3BEEVJfRWUhgCP59PWpTyBJFJEVFZvg6agjcHcU+5dyiTt+X0o4AeGpsnl+NLoRIprDrv1FQwHq89qdNReuv0mnDtrUpgSUUwP8A+OdODCjIC0VFfxSpqzBR1JgU61dDAFTIOxoyA+iiipAzOOkC03VoB7iRp+nvXn3E8ViLbll+UmBAGv8ANfpXZcaUtdAB8ukydAY0AHTme57Vn4wfZH3SB6tCj8z9KwNVZutePHBraZbYfcqeGsKztbzAZgRI9EGp/nOu9rA4DwzI5cTBnUkb+UadvLW/Wjoq9sM+5x6qe6f2Ciiiu45QpMtLRQA0ikp9NiowATRRRFSAhqO4R6dKkprJVGgIApG59D+9Ma5r0PXkadi74RCzAwBOgJMDsN6q4PiNu6CbbAxuI69Z2/xSXNJ48jEm1klw9182uWNYOoPpG0dwashmzRGhrIxF9rq//jOhZD5kZR9NRK1fw11sgNxQGG6zp/xY/lVoz3PBDhhZLgjbagCOc1kYnxIg8tsNfuH7CakT955yr7mmJh8Te/7r/AX/APXaMuR/deI3/wBoHrTMlDSOIQsQGGYQCJEjntvUi3hG/vWGfBWEj/tFjrLF3+JPUmdTVC/4LSy2e1b+Nb3ayxMjnNs8z/a2/Wgh5LOP8YMWdMLZbEsmjOAcinXpJbbtVTA4q5iNL+Law5/9oJ8Fh2ztqa2uD4/DEBbJS3H/ALcBD7oYM1p3UtXDlYI5HIwSPblR2CIsBgbaSVOdjGZmbOx9TV6oLWBtqZVFUxEgAGOlT1ZIkKQ0tFSBz/F8ocRv03lm2/eq+H4a7vMHRiCZESunvqT9K1zw4tiPiNGVRCDmSd2PpsKvqgG1Zy0alNyl7nX/ABDjFRiJatBVAGwEU+iitBLHCOQKKKKkAooooAKKKKACkNLRQAlNanEU1l61ACb71AmECklQozb6CT6kb+9TzG/1prA8tR/Nqo15ZOSFcONYAHM6QfrXOca4YXvhrtk3bYAAyuZAH3kmGgk7b11Qg1DjAwRiih2AlVJiT0nlSpR44LxlzyZuKvDDWh8OyHtg6hAFKjrAGtaHDsWt62rrJU/eGoI0O9ZnAuNvddrdy01tgJ1B1jcEkb1tMwA1gDryorlu9SfBM1t9LXI+BSxVTHFyn9Ern0IzagjmKbwx7pX+soVpIgEEHvTd/OMFMcZJ8TgbdwQ6K4/uAP51FheC2LZBS1bUiYIUTrodd6tzSg1cqLRRRUgFFFITQAtFNDUs0ALRRRQAUUUUAFFFMu3lUSxCgbkkAfU0APpl66FUsxgAEk9ANSay8d4sw1pA73VCE5QwkiddJHoa5fxZ42S7hXS0H85VQxgAqTJjWdQI96o5xx2WUXkgxv8A6om5fFiwiopOX4jsQx1iEUKVVjMAsYkia2fDvi5Pgt8ZmzrcYZcru8M3kGgJYycvtXGeE7FsrcLpN0upRiPkgGY/uNaHxMMDeyXCHuZdSD8O2wuZ8+cCAQxJE7HnrXLvnlYL7Ulyeng0tRYfEK6hkYMp2IMipa7RQ0mm5elOZah+LG4jvyoxkhvBJSxTVead6VVrAJ5EJqO/ZV1KsAysIIOoI9KlFNNVZJXwvD1spltiFkmJJid4JM07CYxHByOHjeCCRU0+3601bCgkgBWO5AGvqedQljG3onOeySZpdqYO496kIpiIFoooqQCmM1ONMLdNahsANJOnemqgBJA1O9LcYASdO9KyA4PTw1VgxkbMp2I3H7ipYqyYEtFMBpwNXyAtYPirglu8mdzdPwwTlt6lv+HM1vUUNZWCU8Hk2Ma5bss1vDXLaqwZS6KzMQdfK4gmPXasvjnmKhQ6qSCEdBbcCOabL6CvT+O+GVvMbv8AULhMoUPlXmJk7HXlXmnFMGVui2WYshysWbM2bkMx+cgRPYiuRx2vA1PPI3BYl0MASPigTyKtpFdVcxVvC2iz57afIHRM62mYeUsDy9Jk1icAwjAqYGkk676zOg/Ct7F3VFy3N8radSLtq4ga1cg6ZWOgcSJGsiPWqZSfJbwVuA417E33cD4s51Qg2WIOl4R8mYb7Dfau14Px1L4gGHGpU7+o6iuCxbliLdgG23yoogW26fDYCPYx7az0/g/gxQfEu2Rbu6jQkdQSU+UHuNCDTKpSbKzSSOooopD2rrEkbWRMjTr3pRRmpZqMkYENANLFJFDQZK2MwbOBluPbPaDPsRVhRGkz+dGanRNUUMPJbdngUUopIpwq6ICiiipAKZInvTjTCtQwGFmnbTrP6VJNISaWl4Aj+KADAOm4G/rHOnhtu+1JbadwQemn6UjzIEAjmZ1B9KMgPiiikBmpQC5qfNRzS1ZMDF8Ucbayq27Qm9dkJpOUCMzkc4nbmYFecJhpZrjSYJVJ1Ykk5nJ5sZLT/tr1vE4NbgII1ysoYaMoYQcrbj/ArmcZ4MaLSWiuVSWdm0JbTLoB8oAiOhNItjJ8obBx8ieHuGBrbOSAi6THNR5zvsDp/wATUOKwz3AyW8OMTYYgyyraOm6jP8ykx5wJAnfQ113D8Etq2ttdlEevU+pOtWKvGpJFHJmXwLBG2pHwxaHJRkCjrCpMe5NalFFNSwVCmEg0+o2s8x79D/OtDAbcHXbr0/akbTfbkR+opwbl/PY0gX7v05f4qoCSf2PI/tTw1MG+nuDtSj+D9qjIDitFIGNOq6eSuBQacKYFNOWpJQtFFFBIUlFFACClNFFACEUGiiqgJS0UUY5AaBThRRURRLFpaKKuQFFFFABRRRQAUUUUAIwqIHUjt70UVVgAUNvyOn/mnhNOtJRQgFApSKKKlAKKWiipAKKKKA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92950" y="3789363"/>
            <a:ext cx="1524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4213" y="2492375"/>
            <a:ext cx="14192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95288" y="5661025"/>
            <a:ext cx="10080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ru-RU" sz="2800"/>
              <a:t>Где жил воробей Пудик ?</a:t>
            </a:r>
          </a:p>
        </p:txBody>
      </p:sp>
      <p:sp>
        <p:nvSpPr>
          <p:cNvPr id="286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4652963"/>
            <a:ext cx="4391025" cy="1081087"/>
          </a:xfrm>
          <a:prstGeom prst="actionButtonBlank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Над окошком бани</a:t>
            </a:r>
          </a:p>
        </p:txBody>
      </p:sp>
      <p:sp>
        <p:nvSpPr>
          <p:cNvPr id="2867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3284538"/>
            <a:ext cx="4391025" cy="1081087"/>
          </a:xfrm>
          <a:prstGeom prst="actionButtonBlank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На самой толстой ветке дуба</a:t>
            </a:r>
          </a:p>
        </p:txBody>
      </p:sp>
      <p:sp>
        <p:nvSpPr>
          <p:cNvPr id="2867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1916113"/>
            <a:ext cx="4391025" cy="1081087"/>
          </a:xfrm>
          <a:prstGeom prst="actionButtonBlank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Рядом с забором</a:t>
            </a:r>
          </a:p>
        </p:txBody>
      </p:sp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4213" y="2636838"/>
            <a:ext cx="2085975" cy="2190750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ffectLst/>
        </p:spPr>
      </p:pic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288" y="5661025"/>
            <a:ext cx="10080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214438"/>
          </a:xfrm>
          <a:solidFill>
            <a:srgbClr val="CCFFCC"/>
          </a:solidFill>
        </p:spPr>
        <p:txBody>
          <a:bodyPr/>
          <a:lstStyle/>
          <a:p>
            <a:r>
              <a:rPr lang="ru-RU" sz="2800"/>
              <a:t>Кого Пудик описывает так: "Чисто крылья ему оборвала кошка, одни косточки остались"?</a:t>
            </a:r>
          </a:p>
        </p:txBody>
      </p:sp>
      <p:sp>
        <p:nvSpPr>
          <p:cNvPr id="2969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11638" y="4797425"/>
            <a:ext cx="4391025" cy="1081088"/>
          </a:xfrm>
          <a:prstGeom prst="actionButtonBlank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Человека</a:t>
            </a:r>
          </a:p>
        </p:txBody>
      </p:sp>
      <p:sp>
        <p:nvSpPr>
          <p:cNvPr id="2970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11638" y="1989138"/>
            <a:ext cx="4391025" cy="1081087"/>
          </a:xfrm>
          <a:prstGeom prst="actionButtonBlank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Коня</a:t>
            </a:r>
          </a:p>
        </p:txBody>
      </p:sp>
      <p:sp>
        <p:nvSpPr>
          <p:cNvPr id="2970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11638" y="3357563"/>
            <a:ext cx="4391025" cy="1081087"/>
          </a:xfrm>
          <a:prstGeom prst="actionButtonBlank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Козла</a:t>
            </a: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6013" y="2492375"/>
            <a:ext cx="1828800" cy="2390775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ffec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8313" y="5734050"/>
            <a:ext cx="10080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ru-RU" sz="2800"/>
              <a:t>Что Пудик решил сделать для всех, когда сам вырастет?</a:t>
            </a:r>
          </a:p>
        </p:txBody>
      </p:sp>
      <p:sp>
        <p:nvSpPr>
          <p:cNvPr id="3072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4797425"/>
            <a:ext cx="4391025" cy="1081088"/>
          </a:xfrm>
          <a:prstGeom prst="actionButtonBlank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Чтоб у всех были крылья </a:t>
            </a:r>
            <a:br>
              <a:rPr lang="ru-RU" sz="1800" b="1">
                <a:solidFill>
                  <a:schemeClr val="tx1"/>
                </a:solidFill>
              </a:rPr>
            </a:br>
            <a:r>
              <a:rPr lang="ru-RU" sz="1800" b="1">
                <a:solidFill>
                  <a:schemeClr val="tx1"/>
                </a:solidFill>
              </a:rPr>
              <a:t>и все летали</a:t>
            </a:r>
          </a:p>
        </p:txBody>
      </p:sp>
      <p:sp>
        <p:nvSpPr>
          <p:cNvPr id="3072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3284538"/>
            <a:ext cx="4391025" cy="1081087"/>
          </a:xfrm>
          <a:prstGeom prst="actionButtonBlank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Чтобы все были сыты</a:t>
            </a:r>
          </a:p>
        </p:txBody>
      </p:sp>
      <p:sp>
        <p:nvSpPr>
          <p:cNvPr id="3072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1916113"/>
            <a:ext cx="4391025" cy="1081087"/>
          </a:xfrm>
          <a:prstGeom prst="actionButtonBlank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Чтобы все были здоровы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2988" y="2636838"/>
            <a:ext cx="2105025" cy="2171700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ffectLst/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288" y="5661025"/>
            <a:ext cx="10080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263" y="4076700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288" y="188913"/>
            <a:ext cx="2362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35600" y="1268413"/>
            <a:ext cx="1741488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19475" y="18446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64388" y="549275"/>
            <a:ext cx="18002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50825" y="4940300"/>
            <a:ext cx="2017713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592" name="AutoShape 8"/>
          <p:cNvSpPr>
            <a:spLocks noChangeArrowheads="1"/>
          </p:cNvSpPr>
          <p:nvPr/>
        </p:nvSpPr>
        <p:spPr bwMode="auto">
          <a:xfrm>
            <a:off x="3276600" y="5157788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593" name="AutoShape 9"/>
          <p:cNvSpPr>
            <a:spLocks noChangeArrowheads="1"/>
          </p:cNvSpPr>
          <p:nvPr/>
        </p:nvSpPr>
        <p:spPr bwMode="auto">
          <a:xfrm>
            <a:off x="5580063" y="530066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594" name="AutoShape 10"/>
          <p:cNvSpPr>
            <a:spLocks noChangeArrowheads="1"/>
          </p:cNvSpPr>
          <p:nvPr/>
        </p:nvSpPr>
        <p:spPr bwMode="auto">
          <a:xfrm>
            <a:off x="3492500" y="765175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595" name="AutoShape 11"/>
          <p:cNvSpPr>
            <a:spLocks noChangeArrowheads="1"/>
          </p:cNvSpPr>
          <p:nvPr/>
        </p:nvSpPr>
        <p:spPr bwMode="auto">
          <a:xfrm>
            <a:off x="7308850" y="2349500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596" name="AutoShape 12"/>
          <p:cNvSpPr>
            <a:spLocks noChangeArrowheads="1"/>
          </p:cNvSpPr>
          <p:nvPr/>
        </p:nvSpPr>
        <p:spPr bwMode="auto">
          <a:xfrm>
            <a:off x="5435600" y="476250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597" name="AutoShape 13"/>
          <p:cNvSpPr>
            <a:spLocks noChangeArrowheads="1"/>
          </p:cNvSpPr>
          <p:nvPr/>
        </p:nvSpPr>
        <p:spPr bwMode="auto">
          <a:xfrm>
            <a:off x="4932363" y="3068638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598" name="AutoShape 14"/>
          <p:cNvSpPr>
            <a:spLocks noChangeArrowheads="1"/>
          </p:cNvSpPr>
          <p:nvPr/>
        </p:nvSpPr>
        <p:spPr bwMode="auto">
          <a:xfrm>
            <a:off x="7524750" y="4581525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599" name="AutoShape 15"/>
          <p:cNvSpPr>
            <a:spLocks noChangeArrowheads="1"/>
          </p:cNvSpPr>
          <p:nvPr/>
        </p:nvSpPr>
        <p:spPr bwMode="auto">
          <a:xfrm>
            <a:off x="1187450" y="40481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00" name="AutoShape 16"/>
          <p:cNvSpPr>
            <a:spLocks noChangeArrowheads="1"/>
          </p:cNvSpPr>
          <p:nvPr/>
        </p:nvSpPr>
        <p:spPr bwMode="auto">
          <a:xfrm>
            <a:off x="2124075" y="314166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01" name="AutoShape 17"/>
          <p:cNvSpPr>
            <a:spLocks noChangeArrowheads="1"/>
          </p:cNvSpPr>
          <p:nvPr/>
        </p:nvSpPr>
        <p:spPr bwMode="auto">
          <a:xfrm>
            <a:off x="250825" y="191611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02" name="AutoShape 18"/>
          <p:cNvSpPr>
            <a:spLocks noChangeArrowheads="1"/>
          </p:cNvSpPr>
          <p:nvPr/>
        </p:nvSpPr>
        <p:spPr bwMode="auto">
          <a:xfrm>
            <a:off x="2555875" y="5373688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03" name="AutoShape 19"/>
          <p:cNvSpPr>
            <a:spLocks noChangeArrowheads="1"/>
          </p:cNvSpPr>
          <p:nvPr/>
        </p:nvSpPr>
        <p:spPr bwMode="auto">
          <a:xfrm>
            <a:off x="4859338" y="908050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04" name="AutoShape 20"/>
          <p:cNvSpPr>
            <a:spLocks noChangeArrowheads="1"/>
          </p:cNvSpPr>
          <p:nvPr/>
        </p:nvSpPr>
        <p:spPr bwMode="auto">
          <a:xfrm>
            <a:off x="2700338" y="836613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05" name="AutoShape 21"/>
          <p:cNvSpPr>
            <a:spLocks noChangeArrowheads="1"/>
          </p:cNvSpPr>
          <p:nvPr/>
        </p:nvSpPr>
        <p:spPr bwMode="auto">
          <a:xfrm>
            <a:off x="7092950" y="5589588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06" name="AutoShape 22"/>
          <p:cNvSpPr>
            <a:spLocks noChangeArrowheads="1"/>
          </p:cNvSpPr>
          <p:nvPr/>
        </p:nvSpPr>
        <p:spPr bwMode="auto">
          <a:xfrm>
            <a:off x="4787900" y="5734050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07" name="AutoShape 23"/>
          <p:cNvSpPr>
            <a:spLocks noChangeArrowheads="1"/>
          </p:cNvSpPr>
          <p:nvPr/>
        </p:nvSpPr>
        <p:spPr bwMode="auto">
          <a:xfrm>
            <a:off x="6443663" y="3141663"/>
            <a:ext cx="360362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08" name="AutoShape 24"/>
          <p:cNvSpPr>
            <a:spLocks noChangeArrowheads="1"/>
          </p:cNvSpPr>
          <p:nvPr/>
        </p:nvSpPr>
        <p:spPr bwMode="auto">
          <a:xfrm rot="2138826">
            <a:off x="1403350" y="2997200"/>
            <a:ext cx="360363" cy="503238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09" name="AutoShape 25"/>
          <p:cNvSpPr>
            <a:spLocks noChangeArrowheads="1"/>
          </p:cNvSpPr>
          <p:nvPr/>
        </p:nvSpPr>
        <p:spPr bwMode="auto">
          <a:xfrm>
            <a:off x="3851275" y="3284538"/>
            <a:ext cx="360363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10" name="AutoShape 26"/>
          <p:cNvSpPr>
            <a:spLocks noChangeArrowheads="1"/>
          </p:cNvSpPr>
          <p:nvPr/>
        </p:nvSpPr>
        <p:spPr bwMode="auto">
          <a:xfrm rot="5400000">
            <a:off x="7920832" y="3680619"/>
            <a:ext cx="431800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11" name="AutoShape 27"/>
          <p:cNvSpPr>
            <a:spLocks noChangeArrowheads="1"/>
          </p:cNvSpPr>
          <p:nvPr/>
        </p:nvSpPr>
        <p:spPr bwMode="auto">
          <a:xfrm rot="7032967">
            <a:off x="575469" y="1232694"/>
            <a:ext cx="431800" cy="503238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612" name="AutoShape 28"/>
          <p:cNvSpPr>
            <a:spLocks noChangeArrowheads="1"/>
          </p:cNvSpPr>
          <p:nvPr/>
        </p:nvSpPr>
        <p:spPr bwMode="auto">
          <a:xfrm>
            <a:off x="6732588" y="1052513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7613" name="Picture 29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419475" y="4076700"/>
            <a:ext cx="194468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14" name="Picture 30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95288" y="3141663"/>
            <a:ext cx="14287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615" name="Picture 31"/>
          <p:cNvPicPr>
            <a:picLocks noChangeAspect="1" noChangeArrowheads="1" noCrop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140200" y="0"/>
            <a:ext cx="1143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18" name="Picture 34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019925" y="3933825"/>
            <a:ext cx="1524000" cy="2028825"/>
          </a:xfrm>
          <a:prstGeom prst="rect">
            <a:avLst/>
          </a:prstGeom>
          <a:noFill/>
          <a:ln w="57150" algn="ctr">
            <a:solidFill>
              <a:srgbClr val="FF6600"/>
            </a:solidFill>
            <a:miter lim="800000"/>
            <a:headEnd/>
            <a:tailEnd/>
          </a:ln>
          <a:effectLst/>
        </p:spPr>
      </p:pic>
      <p:pic>
        <p:nvPicPr>
          <p:cNvPr id="67616" name="Picture 3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2843213" y="4797425"/>
            <a:ext cx="2095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7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1196975"/>
            <a:ext cx="3095625" cy="1150938"/>
          </a:xfrm>
          <a:prstGeom prst="actionButtonBlank">
            <a:avLst/>
          </a:prstGeom>
          <a:solidFill>
            <a:srgbClr val="00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Вопрос 1</a:t>
            </a:r>
          </a:p>
        </p:txBody>
      </p:sp>
      <p:sp>
        <p:nvSpPr>
          <p:cNvPr id="32771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2708275"/>
            <a:ext cx="3095625" cy="115093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Вопрос 2</a:t>
            </a:r>
          </a:p>
        </p:txBody>
      </p:sp>
      <p:sp>
        <p:nvSpPr>
          <p:cNvPr id="32772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4292600"/>
            <a:ext cx="3095625" cy="1150938"/>
          </a:xfrm>
          <a:prstGeom prst="actionButtonBlank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Вопрос 3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88125" y="3333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4" name="Cloud"/>
          <p:cNvSpPr>
            <a:spLocks noChangeAspect="1" noEditPoints="1" noChangeArrowheads="1"/>
          </p:cNvSpPr>
          <p:nvPr/>
        </p:nvSpPr>
        <p:spPr bwMode="auto">
          <a:xfrm rot="-447188">
            <a:off x="250825" y="404813"/>
            <a:ext cx="3025775" cy="14398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 sz="1000" b="1">
              <a:solidFill>
                <a:schemeClr val="tx1"/>
              </a:solidFill>
            </a:endParaRPr>
          </a:p>
          <a:p>
            <a:r>
              <a:rPr lang="ru-RU" sz="1800" b="1">
                <a:solidFill>
                  <a:schemeClr val="tx1"/>
                </a:solidFill>
              </a:rPr>
              <a:t>Сказки Астрид Линдгрен</a:t>
            </a:r>
          </a:p>
        </p:txBody>
      </p:sp>
      <p:sp>
        <p:nvSpPr>
          <p:cNvPr id="32775" name="AutoShape 7" descr="data:image/jpg;base64,/9j/4AAQSkZJRgABAQAAAQABAAD/2wCEAAkGBhQSERUUExQUFBQWFRYVFRcYFxcXFxYYFxgXGBgXFxUYHCYeGRkjHRccHy8gIycpLC0sFx4yNTAqNSYrLCkBCQoKDgwOGg8PGiwkHyQsLCwvKS8sLCwsLCkpLCwsLCwsNCwsLCosLCwsKSwsLCwsLCwsLCwsLCwsLCwsLCwsLP/AABEIAOQA3QMBIgACEQEDEQH/xAAbAAABBQEBAAAAAAAAAAAAAAAAAQIDBAUGB//EAD4QAAIBAgQEBAMHAwMDBAMAAAECEQADBBIhMQVBUWEGInGBEzKRQlKhscHR8CNi4RRyghUz8QdDktIkU6L/xAAaAQACAwEBAAAAAAAAAAAAAAAAAwECBQQG/8QALxEAAgIBBAECBQIGAwAAAAAAAAECAxEEEiExQSJREzJhcYGR8BRCobHB8QUjUv/aAAwDAQACEQMRAD8A9xooooAKKKKACiocViQiljsokxXOcS8c21UG1DtOqsGGnrSp3Qh2xsKpz+VHUzRNefYjxhfZg6DKsQU3B7hgAQah/wCu4ooFa7l1BDSA+nIn7Vcz11aOlaC1no9FcEnibFJu1u4I00AP4ETUqePLkCbSkg+aCYI7T8p9ZojrqpFZaK1eDuKKw8F4xsXGVQSpYfaEAH7pPWtpXB2NdcbIz+VnNKEo/Mh1Mu3QqlmMAAknoBuazcXaxCOXtMtxTvbfTKf7HHLsam4V8chjfCgkjKqmcojn3nuauUKPFPF1m2hKN8Ro0A29S3T0rXwd7PbRoIzKrQdCJAMEVF/0mzmzfCtzMzkXfrtv3qyzgCTQA6imq4IkEEdRTqhPPQBRRSTUgLRXP8cx7ubtq0xU27LXXcaENBNtAe8SewjnV7w7xE38NauMIZlGYf3DQ+0ifeqKactpba8ZNKiiirlQooooAKKKKACiiiaACaweLeJ0tkqnncbjkP8AceX51F4r4tlQ20cq5icurR0HSuQfCwvm/wDgNv8AketZOq1mHsgzQ02lUvVPr2F4li7l4+a4z9phB6AaVHbwswNB1gTVZLrudP6aDpoW/wDqPx9KW66sZButEaScv0ET7zWa9z7ZrRcYr0o0/wDTALoGPpofzFN+GGQ5c5iJU6N6jMNaZhcTGhWPcSfYafjVtb56R70nmJd+rooXsKGUbmNBKlGA9RpPsRTbWFIn7Wv2gJjuRvWoVZuoPLl/n2qndw7Mf6i5ujBqFZnjILgrsdCGSTzjUfhtUmD4m1sgpcdTrE6rB3EfzWq1wkNu28SQQR7jeo7yMToVYc+RPqKdDjlMpPD4aydRhfHDpHxlDr95N/Ug6H8K6jA8atXVzI4Omo5j/jvXnHDeKDMbV1RdtRJAU/FszMuuXzMpgyBqCNJ1FWcT4eIHxcNc+OhggLBaOqxo8EbrB02rSqvtis9mXZVU5NfL/Y6XFeOLQaEl4mREBttmJ0I6EfSufx/jm+DplGhBjVecGN1bXuNKxsRiM05hLE+Yncnud59azrtwsd9RME7+jdaU7rLHy+PYY6a61wss18P4tv22BkTOmmjDmCBprXb8D8YpfEMPhsPmEyB3B+735c+RPl73YUZY03Gv0puGxhUZwTE6MPmQ9wN1qYSnWvR+gucIz7PacTxJUIBO+3eqtvjtm5mTMoOoIbpEzHNd689bHXHRJMgRBkzl3Ef21ew/D41A8x/u1/EfyamWsmm/YvHRRxyzo7OGS1ZxPmzM+YtEkAQQirO4C6TUXhPiNuzaFq5dUZQuUsQJJmQJPXl3rDxt5rKZ2VshOUnKWUTzYzvWDxKHuIqbHmN4POqQvlujLHWS0qIqElnL4PZVYHalrzPw94qbDXTaeXtbSNSnSOo7V6Ph8QrqGUhlIkEc61qrlYvqZllbg8MlooopwsKKKKACs3jPEzaWEXM7TlHIdyelaJrlPF/FEt5RJzneOQrj1lkoVvZ2P08FOaT6Mm44ViSZc/O3TsKxOKcUE5VXMeSz/wD07chWjbC3AIbXmvf9qz8XgviyDIGxI0mOQPSsCCSfqN1ptegrYZ2ugr8TQHzsF8s8lSf2NPxFiRCsQ3Ixrz5bA+tJecJ/TtgCBqdQqg/mfxpeH49SctlC5Bhm2UdZbmewp7z2lx++xaa+WXf76IeFYK9Oqi2J1LS7t7zFdLaSNt+UVlSvxDDl2B5t5U9hpPrrV+1iDMyAo3PX0rnucp8jq0orCLhsxqzaxrrVXF4fMpZC+/3o9dOvaoL2NkzBjkJkn/FXsPflefIco9+9JxKPLJ8HNYvHnKVt3czKYZT8wEbhTzG8c6r4TigcQYzctdxtmRt47bitfifCEuuS1kXsoEmxcVMRaPIgfbEHY1zmM4LrOHvZzOq3l+DeB7n5WPcEGtSqqM68nBbdKM2kbeCvZLsszW1FsxeX5rRLAS/I2m0BzCJImNCNPiPEbuGtKoe1buuxbNkPwyV80ydFLab6a+9cvhcY+HdGxKXrGjD4oTMIIjUfLcQ6Sp3G0GDS8V8Xm5ZFq3kFpYXIAq2iN9M0lGBmCDtGggz2V1bVyctlm5vAuIxXxbl+7bzo9sF7tp3LhgPnFtiMwZTJyknQwNgKLKK8MDowkdaxMHxM2c/mzFlKqCwgZ4OYjmeU6TUWCx9xVULlCqNNJnuTy9qLam+V2VqtS4fR0Zwx12n8+lTWsB5lVTkvHXK3y3ByAj5vUajpVjB463dQXLQClLTG9nzZQ67fDgsTm2A3ll6irl7AXGRS9sPoGgH+oh0kTpm9RBrjtjOGN3k7qpVzWY9kqcNlXkMsCMnzZGY6TAModdY/PReCY51OIUlFFmy4QxJzExnPMhdWgdK1sDZzWwSRcEEBjAZZEG1d7GNG3nfqca9hCbnxMPc/rDR1JljGxOsyIIOvI8oqsGk8sXNueUiPhtq2uHNywt1bd24cO63H+IL6m2SL0bBwwmRtlcVIMIBZXJObIAJ3Ousmo+K4sqq2yArmcqiYtqRDsisTlECIGmvtTcLi5uJbk66ddOZ9v5vS5OUl3/odTWoJ7mVXm2IIBJ006+v7Vs+GOM38No4L2mlgBEoT0B5dqp4nB/6o5cKoAtzmL3VS46GIuLaALBNyCxBI23FVsBiLiKyvOnykgtE6aGOR11pylKvmPYvMLfTzg7pvGtofMMp5CRP0FaPDuOJe+UOJmMykAwJ0JGv+KxODcZwQk5EsvCsSVgsWBPlYjttW/gxnb4hYERCBSCFHMkjQsfoAI6k6dXxHhuWfwZ1mzlKOPyXqKKK6xBHdbSvLOMY04i+7kc4UaGABpMc+deicfv5bD8pUqDzGbTSOdec8Nw2doG3rWRrbcPHsaOjrzlhh0CkSYUDWOZpmJvXLlzQZLY2A+Zj36CpeKMAwA5CFHU7SaZbWTlB0A87d+nvWd36jSf8A5RTeWb4SrmP298qj15mtK3hk+Fkt6Akr5THOCJG20aVHd4fmBUOyrPmy/Mw6TuPatSxbRFVVAyqIH+KrOawsBGD3PJDheBBUIAHOANJPrWVxHFi0JuMJmFtrr7n7x/Ad66E4whYA15Vg8cKTNxspjUqPO07Ih3k/yKimTlL1FbIuMW0VcBjGulifKTy3IH9x5HtW9wu/bACgM+uu8DuY5e9YliLSTcC2wRKWvtBercyxmruCvO4PkuKpIiSEBHp81MtipLjopBvCTfJZ4pwn4jZs4U7qpCsBHMGJX2aobN64Vhkt31GmjsT9LuYfQ1ZYKZQAMR2hR6nc1NZB6k7bAKo/DalwulBYL/CjLkMLxQFIWyAy6OgBGXpOUZTI1rnuNcK+IYtgWJAJXIoB7yAdfauiebd34yDMCMt1F3KjZl6ss7cwaq+J+IIcNntw5LBdDqB90jr2NbemuVsf8GXdXslyjkf+gsHkkFbYWcwQlge40A6TXd+E+HYI5Ccr39fI3KJjKD5TprzrnsPgrN0KvxHsszWbbK6ktevt8yrBiEGnaRO9VsffuYe6l0x5nTJ8Mhsy2yF8kalfsg84roeMp4FcYaNPjll24obdjDi1ZCL8VguQPBFwOGylQwcLEAkldZEitkWJVRcIZgBLL5YaPs9Kw+K+NTduhViddgWCZtl+ZQbhjc7CAASTWtatEqpB3g8+Y6HX61k62blJHfo61FPki4ut61YcqCQUYqYBbzGN11gzMEV2Xh/ha4bDWkC6hEDEL5i0CS0anUmo72C82jRCA9gBAGvfWs63fv3mvYf472nySjgWyROm2QbHoZ0rp0r+HJ1yX2OW/wD7FuX5IfEnh3/VXnNt8zoLeZHYqqNqVyOqkq5Bk+q9a5jjOBbAlTOdswDvpJBBIA7QPciu24Jw3/S4RrKsbjozF3bdmbzZzuY1HUwOcQeb8RMGvIPnz22kM0wytmGpnI+8bqQeh0bfCLW4im2S9P6EFvjGBt/Fu2b15bt8k3CULXBm1i2x/poJk7Ny6CkFxTaLptynfbcnn/iq1vgWGILKGWDDK0Zl1kqQB0O/51OmJQLA2A2gTGuae8QazrZRljaju09Tgm/c6fw5woXLNu6HdHknQzzkoQ86BgTpGnqa2GwOstbUn76Sjj1gz9GPpWR4DuE27gmVD6dpGvtoD711NbOnw60zLuWJtDUSABr7mT9TTqKK6BJieKbgWwWJ0BGnWdIrjrHE0AJAyqAC3ftXTeM2JQJAg6++wrneGcHBTeYYyI3g6D8q85rpQdss/RGxpU41ZM7G2TnWfmf+of7E5D+dKgOJgoo2LSxOszz/AAP0rfXCC21xrpDNcO3ReS1nrgA1wsB5FkL3bQuY6AALXPGyLXPQzL78kwERG7fKO29SW2OgievQdqrPfIBuAQxlLYPLWD6ydPY1p4I/Kq+hO+Y/aY9p2pU8pHSrCri7uRZ9NuvSq7YAOM8A3vstEhO2+9bl7DoYkAhe25qpjkDKQAd9QNM3aenWKpCzrBDluMdMi5ip+Je53GGeG/cdBoK0MAkrlY5iPmJgnMfy30AqC/w6EhSVY/dgEDmByHrTcHY+GMgAAHqSSeZO5NNk1KPBEYvI7B8MKsWYzOg6DXn1NXSROxM7T+if4qGWYrAgc2J19l696gv3VXTzTzIO/wDuf9BRzJ8k8R6NS3cB0MyOQ2942rL45gFdWMKGiVIGsjUSelRJxe2ogyY2C6L/ADvU+GxHxAZWFIIVjoDOgABMn1qYqVb3FfRLhnPYK/8AEtqr20uzmcTuhLAM5jUNEAQelX73h+yMZhbdpXHw7ZZwzFoVWIt6EkAlixgVj8I4c7YpbBlTJFzl5UljP9sD8q7fgjr8drrj/uk5D0VNLY9Msv7mtaybjHh9mcop8tcorca4UnwyoWBIBWTJIIO+5Om9VOD46CUYnT5SeYP610XGMFmYEfaB+q6gjvvXGY62yMSNxrpt3A+tcKju4Z3wknDJ6Pg+KIwJYjURE7jaB+XqTVHF4QMVZCQ4mGXRgJiZ+7OgnfWuVwuMLKCNv5p+nua7Hg1yLIc66THPSYHYAfSZ6U9Sdj2y7Xk5bKlUt8fPgTB45rTAMS4KgFzqQVJ+Y9834VynEcOLV25mDNbueYswiU/tMCPhnp9kr92tLi/FizQvyglj/c3WOg5V0WAtG5hbbRLrLLPPUjKT0ZZU+tXp3Wy+G5ZSKTSqSsx34PPHxXnkEFxCjXS4N8j+o1U8jp1mSxbF0qLY805TP2TuMx5aae1dzjOF2nthxbUqF1GUAtbkE986ESO4I501OG2rLC4gPk1bLpmtuZzjL8wUknsMw6U56V5K/wAZw+C94d4SMPaCzJOp23O4HatWkWlrThFRWEZ7eXlhRRRViDk/Gt2DbHMgn6EVncKxJVihjLrr32/Srf8A6iA5EI0jNr9NK5DA8ay6MJMzPOdYn6153V075zx7/wCDZokvhKL/AHydXi+H52zGSIieh5a9ayb9xrFpUWcxbKJ3HNm/M+wrp/D2NW70IZdR0I5EVF4u4VbFsXQMpBjtrPKkV6aUq9/hdr7ArUrNkjk3xoYghfKkIg6tzPsPzNaGExeUnX5YGnMmYtqfpJrLtYUqs8gYWOZbUmfoKdaVrbSNcpA0++x69pqJQi1hDcNdnQfEJgc416fyaagMj+e9VRjACU1YqFzHqx5fvS38WQT30H5k+1cuxjI9E1xhNVmPTdv5NJcvAADmfwXXU/zrVWxf+I28CfwG5P5VeMPJfdjg2sBhBcdF1gn3jnVjjXgYOF+E0RObMSZBiCIHLpFbHBMAEXMREjTsK1hW1odKvh7prl/0Rk6nUOU8RfCPJuH8KW6xCZ7kGFCiCf7m5KPxpcfbZGFu2QXnUWwTl7G4Tq3ppXqqWFEwAJ1MACfWK5/GeB7L3C4Z0B3VYA9iRpV56KXaeSIalLjo5VDZtpF0zcgqcnmJDQGBOwkCN9iavh/ijRTbEgrPKOfbpHSujHhq3aWLKKDzJ1Yj/cdvapLHABIZzPYbVxvR27tqX58HRHU18yZk8Px2bysdR5lB+8pIb2MNUPFuFo6MVHm1kdDvp7VucW4ArrNuEdSWBHMxsfWBrWDaxjK4zgjTKwPJhI/A6e61N9Mq+JfqFU1P1Q/Q5PD22t3CD8j/AEB0/QRXZYbGBLOumyjpG8jr1J/2iqnE+GhvMmx3jkTzjoaisXYhLoJGhVokDpPakfEecnS4xlFffJVxNn7R9hzrf4F4lVVW3c8uXTMT+dZhwrXJChnK8wJg9+/asq4kPDShHzaaj2q1M51vci1sIWraz0bC4YrniCpcunYNBYf/ACzH3FRjBMo0g/DYm2NpQjW2e3Iei9K5HhPilsK3w7pL2uR5p6Hmvau4wWNS6ge2wZTsR/N63KbY2Ljv2MO2qVbwxMGjAEEaA+TrlgQD0I1HsKsUUV0CgooooA57xlhc9mYmGE+hMfrXAtwlTMab9+u9ercQwwuW2U8xHpMa151ih8Iw+nmKn10/esXWxcLMrya2icZQcZeBfCeJNq55tpX84r0DiN1RZYkBlI20IM15qt4K0Zh/P8iuq4LxZLo+AWHmEr1BpVN0kpRX83X3J1FCeJLx39jIv4UEKF0VTMcqecApKDOTkZnIgQzEkiT2rWbw3dzaZYPf9KlTw0+sso76muNaa/rax0rqcfMcw+CIEgQWulnbooMgAcydBVq6q6BhLb9YHT1NXOJYY2GClgxImY7kfpVEXQOev3uetLmpJ4l2h1aTWY9Fa9hHZX8hO2cjZRyX96v+GOB/EedraEFv7iNQs9OtWuE8QySAAQ3zA6yO/wBa38BxSyAFUZO0aT7V2aX4cmlOWPoc2olZFNKP5NBjOmx7iQaS0IOgjeRykU9WDagg8tKcqxW8o55MYdRRRTSCO9fVBLMFHUkAfU0ljEq4lGVh1Ugj8KdctBhBAI6ET+dcvcwdy3ij/pkOUZS2wTWJXWB302qG8AdXWbxbgi3huUYahh+o5j9q0qKiUFNYkWjJxeUcW1m5h2Iur5NIuASkEwJ6bga9K6Lh2GGWdwdQI26juJ1rQe2CCCAQdwdj7VXPD1+yWQ/2mPw2NckdJGEtyHz1DmsMbicQLYGkKWC5tIBYwsjpJA965TimLD4gFkylUCsTszZjseYHXvHKurvcOFxctwl1kGNBOUgiY31E0mP4Ul1YIEj5TGq/4ptsJSi0iKbIwnuZ5rxIAzl1Xp92fXlrVXgPiC5grwygmyx86a+7L3H41q8Y4Y1i4Qw0MlSPlI5gd+1UbGBF0xJHTT8OxrMjJ1M0bIxtjwz1bD31dQymVYAg9Qakrh+A4y5ht/NabUidVPMgfpzrsrWLRlzKwI6zWnTfGxfUzLaXW/oTUVUTilotlFxZ6TVunpp9CRGFcR464OcvxlPMZhHoJ/Ku4qpxLAi7bZDzUj0mufUV745XaG0z2SyeQJhWOsaVq8IwwDZyYynyx+c1pYzgrooBEAxr300PfSkwmEASTsS300P5VhWWPro3IqHaeTvMBiM9tW6jX151YisDwtipUp906fz8frW/W9prPiVqRh3Q2TcTH8Q8D+OsqcrrseR7HtXH3uCYhNWtkAcx5v3r0iil3aOFrz0xtOqnUsdo8vt3XB0Hr29Tt+NaWHxGYa7/AIfXau5fDqd1B9QDVDEeHLTagFT1H7GQKzrP+Ml/K0/6HZHXxfzIwHdkAIbuIP46VZ4Zj7xeAxI761av+Gz9lyR0O/sdqscPwSWjJLA/3CB9dj9aXVpL4T9vrkLL6nB+X9jUzGNh9Y/Sq97HlNWUhNJYEECeZA1jvUePx4RHcEEIMxGkMOg7nYd6rHC5jetrrbdFIGsKxJzQfSDFbTk1wmZiRrig0IkADppRIpxQKUVXt3zOUqVPLmp9COfapyKAHUU0GipAdRSTS0ARYnCrcUq6hlPIia52/wCFEQk2wYJka6p6dR+PrXT0Um2mNiwxkLJQfBzeH4c8GcvzexBAk9jWzhcAiAQBI586kuYadtD+H0qEu40NuR1DD8jSKqfhvlF52uZn30JzfCOHuKoJe1Eux1nzhoUnlK71s4f5V9Bvv71TbBZypyi2VaRESRrK6fZPMVoCumC5yKbCiiimFTD8UsRaAX5i3l+hH615viMZdzQzEMp0HT26V6fxMhrig/LbVrrH2IA/M+1YDsruAVGiyZHrH5j6VhauW21vGTV0z9GCLwTxGX832hH/ACX/ABNdzXnnC7gF8FYAzLEe3KvQ67dBPMGvZiNbHE0/dBRRSRWgcIUs02kqMgOmim0s0ARnBpM5Fn0FSgUk0TRhIBS1Vb9g5gygTz1Kk+40PoR7irBNMcxtUN4ALub7Meh5+/L8aPj7AwCeU/gOtRP5ohiCDyMH3BEEVJfRWUhgCP59PWpTyBJFJEVFZvg6agjcHcU+5dyiTt+X0o4AeGpsnl+NLoRIprDrv1FQwHq89qdNReuv0mnDtrUpgSUUwP8A+OdODCjIC0VFfxSpqzBR1JgU61dDAFTIOxoyA+iiipAzOOkC03VoB7iRp+nvXn3E8ViLbll+UmBAGv8ANfpXZcaUtdAB8ukydAY0AHTme57Vn4wfZH3SB6tCj8z9KwNVZutePHBraZbYfcqeGsKztbzAZgRI9EGp/nOu9rA4DwzI5cTBnUkb+UadvLW/Wjoq9sM+5x6qe6f2Ciiiu45QpMtLRQA0ikp9NiowATRRRFSAhqO4R6dKkprJVGgIApG59D+9Ma5r0PXkadi74RCzAwBOgJMDsN6q4PiNu6CbbAxuI69Z2/xSXNJ48jEm1klw9182uWNYOoPpG0dwashmzRGhrIxF9rq//jOhZD5kZR9NRK1fw11sgNxQGG6zp/xY/lVoz3PBDhhZLgjbagCOc1kYnxIg8tsNfuH7CakT955yr7mmJh8Te/7r/AX/APXaMuR/deI3/wBoHrTMlDSOIQsQGGYQCJEjntvUi3hG/vWGfBWEj/tFjrLF3+JPUmdTVC/4LSy2e1b+Nb3ayxMjnNs8z/a2/Wgh5LOP8YMWdMLZbEsmjOAcinXpJbbtVTA4q5iNL+Law5/9oJ8Fh2ztqa2uD4/DEBbJS3H/ALcBD7oYM1p3UtXDlYI5HIwSPblR2CIsBgbaSVOdjGZmbOx9TV6oLWBtqZVFUxEgAGOlT1ZIkKQ0tFSBz/F8ocRv03lm2/eq+H4a7vMHRiCZESunvqT9K1zw4tiPiNGVRCDmSd2PpsKvqgG1Zy0alNyl7nX/ABDjFRiJatBVAGwEU+iitBLHCOQKKKKkAooooAKKKKACkNLRQAlNanEU1l61ACb71AmECklQozb6CT6kb+9TzG/1prA8tR/Nqo15ZOSFcONYAHM6QfrXOca4YXvhrtk3bYAAyuZAH3kmGgk7b11Qg1DjAwRiih2AlVJiT0nlSpR44LxlzyZuKvDDWh8OyHtg6hAFKjrAGtaHDsWt62rrJU/eGoI0O9ZnAuNvddrdy01tgJ1B1jcEkb1tMwA1gDryorlu9SfBM1t9LXI+BSxVTHFyn9Ern0IzagjmKbwx7pX+soVpIgEEHvTd/OMFMcZJ8TgbdwQ6K4/uAP51FheC2LZBS1bUiYIUTrodd6tzSg1cqLRRRUgFFFITQAtFNDUs0ALRRRQAUUUUAFFFMu3lUSxCgbkkAfU0APpl66FUsxgAEk9ANSay8d4sw1pA73VCE5QwkiddJHoa5fxZ42S7hXS0H85VQxgAqTJjWdQI96o5xx2WUXkgxv8A6om5fFiwiopOX4jsQx1iEUKVVjMAsYkia2fDvi5Pgt8ZmzrcYZcru8M3kGgJYycvtXGeE7FsrcLpN0upRiPkgGY/uNaHxMMDeyXCHuZdSD8O2wuZ8+cCAQxJE7HnrXLvnlYL7Ulyeng0tRYfEK6hkYMp2IMipa7RQ0mm5elOZah+LG4jvyoxkhvBJSxTVead6VVrAJ5EJqO/ZV1KsAysIIOoI9KlFNNVZJXwvD1spltiFkmJJid4JM07CYxHByOHjeCCRU0+3601bCgkgBWO5AGvqedQljG3onOeySZpdqYO496kIpiIFoooqQCmM1ONMLdNahsANJOnemqgBJA1O9LcYASdO9KyA4PTw1VgxkbMp2I3H7ipYqyYEtFMBpwNXyAtYPirglu8mdzdPwwTlt6lv+HM1vUUNZWCU8Hk2Ma5bss1vDXLaqwZS6KzMQdfK4gmPXasvjnmKhQ6qSCEdBbcCOabL6CvT+O+GVvMbv8AULhMoUPlXmJk7HXlXmnFMGVui2WYshysWbM2bkMx+cgRPYiuRx2vA1PPI3BYl0MASPigTyKtpFdVcxVvC2iz57afIHRM62mYeUsDy9Jk1icAwjAqYGkk676zOg/Ct7F3VFy3N8radSLtq4ga1cg6ZWOgcSJGsiPWqZSfJbwVuA417E33cD4s51Qg2WIOl4R8mYb7Dfau14Px1L4gGHGpU7+o6iuCxbliLdgG23yoogW26fDYCPYx7az0/g/gxQfEu2Rbu6jQkdQSU+UHuNCDTKpSbKzSSOooopD2rrEkbWRMjTr3pRRmpZqMkYENANLFJFDQZK2MwbOBluPbPaDPsRVhRGkz+dGanRNUUMPJbdngUUopIpwq6ICiiipAKZInvTjTCtQwGFmnbTrP6VJNISaWl4Aj+KADAOm4G/rHOnhtu+1JbadwQemn6UjzIEAjmZ1B9KMgPiiikBmpQC5qfNRzS1ZMDF8Ucbayq27Qm9dkJpOUCMzkc4nbmYFecJhpZrjSYJVJ1Ykk5nJ5sZLT/tr1vE4NbgII1ysoYaMoYQcrbj/ArmcZ4MaLSWiuVSWdm0JbTLoB8oAiOhNItjJ8obBx8ieHuGBrbOSAi6THNR5zvsDp/wATUOKwz3AyW8OMTYYgyyraOm6jP8ykx5wJAnfQ113D8Etq2ttdlEevU+pOtWKvGpJFHJmXwLBG2pHwxaHJRkCjrCpMe5NalFFNSwVCmEg0+o2s8x79D/OtDAbcHXbr0/akbTfbkR+opwbl/PY0gX7v05f4qoCSf2PI/tTw1MG+nuDtSj+D9qjIDitFIGNOq6eSuBQacKYFNOWpJQtFFFBIUlFFACClNFFACEUGiiqgJS0UUY5AaBThRRURRLFpaKKuQFFFFABRRRQAUUUUAIwqIHUjt70UVVgAUNvyOn/mnhNOtJRQgFApSKKKlAKKWiipAKKKKA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2776" name="AutoShape 8" descr="data:image/jpg;base64,/9j/4AAQSkZJRgABAQAAAQABAAD/2wCEAAkGBhQSERUUExQUFBQWFRYVFRcYFxcXFxYYFxgXGBgXFxUYHCYeGRkjHRccHy8gIycpLC0sFx4yNTAqNSYrLCkBCQoKDgwOGg8PGiwkHyQsLCwvKS8sLCwsLCkpLCwsLCwsNCwsLCosLCwsKSwsLCwsLCwsLCwsLCwsLCwsLCwsLP/AABEIAOQA3QMBIgACEQEDEQH/xAAbAAABBQEBAAAAAAAAAAAAAAAAAQIDBAUGB//EAD4QAAIBAgQEBAMHAwMDBAMAAAECEQADBBIhMQVBUWEGInGBEzKRQlKhscHR8CNi4RRyghUz8QdDktIkU6L/xAAaAQACAwEBAAAAAAAAAAAAAAAAAwECBQQG/8QALxEAAgIBBAECBQIGAwAAAAAAAAECAxEEEiExQSJREzJhcYGR8BRCobHB8QUjUv/aAAwDAQACEQMRAD8A9xooooAKKKKACiocViQiljsokxXOcS8c21UG1DtOqsGGnrSp3Qh2xsKpz+VHUzRNefYjxhfZg6DKsQU3B7hgAQah/wCu4ooFa7l1BDSA+nIn7Vcz11aOlaC1no9FcEnibFJu1u4I00AP4ETUqePLkCbSkg+aCYI7T8p9ZojrqpFZaK1eDuKKw8F4xsXGVQSpYfaEAH7pPWtpXB2NdcbIz+VnNKEo/Mh1Mu3QqlmMAAknoBuazcXaxCOXtMtxTvbfTKf7HHLsam4V8chjfCgkjKqmcojn3nuauUKPFPF1m2hKN8Ro0A29S3T0rXwd7PbRoIzKrQdCJAMEVF/0mzmzfCtzMzkXfrtv3qyzgCTQA6imq4IkEEdRTqhPPQBRRSTUgLRXP8cx7ubtq0xU27LXXcaENBNtAe8SewjnV7w7xE38NauMIZlGYf3DQ+0ifeqKactpba8ZNKiiirlQooooAKKKKACiiiaACaweLeJ0tkqnncbjkP8AceX51F4r4tlQ20cq5icurR0HSuQfCwvm/wDgNv8AketZOq1mHsgzQ02lUvVPr2F4li7l4+a4z9phB6AaVHbwswNB1gTVZLrudP6aDpoW/wDqPx9KW66sZButEaScv0ET7zWa9z7ZrRcYr0o0/wDTALoGPpofzFN+GGQ5c5iJU6N6jMNaZhcTGhWPcSfYafjVtb56R70nmJd+rooXsKGUbmNBKlGA9RpPsRTbWFIn7Wv2gJjuRvWoVZuoPLl/n2qndw7Mf6i5ujBqFZnjILgrsdCGSTzjUfhtUmD4m1sgpcdTrE6rB3EfzWq1wkNu28SQQR7jeo7yMToVYc+RPqKdDjlMpPD4aydRhfHDpHxlDr95N/Ug6H8K6jA8atXVzI4Omo5j/jvXnHDeKDMbV1RdtRJAU/FszMuuXzMpgyBqCNJ1FWcT4eIHxcNc+OhggLBaOqxo8EbrB02rSqvtis9mXZVU5NfL/Y6XFeOLQaEl4mREBttmJ0I6EfSufx/jm+DplGhBjVecGN1bXuNKxsRiM05hLE+Yncnud59azrtwsd9RME7+jdaU7rLHy+PYY6a61wss18P4tv22BkTOmmjDmCBprXb8D8YpfEMPhsPmEyB3B+735c+RPl73YUZY03Gv0puGxhUZwTE6MPmQ9wN1qYSnWvR+gucIz7PacTxJUIBO+3eqtvjtm5mTMoOoIbpEzHNd689bHXHRJMgRBkzl3Ef21ew/D41A8x/u1/EfyamWsmm/YvHRRxyzo7OGS1ZxPmzM+YtEkAQQirO4C6TUXhPiNuzaFq5dUZQuUsQJJmQJPXl3rDxt5rKZ2VshOUnKWUTzYzvWDxKHuIqbHmN4POqQvlujLHWS0qIqElnL4PZVYHalrzPw94qbDXTaeXtbSNSnSOo7V6Ph8QrqGUhlIkEc61qrlYvqZllbg8MlooopwsKKKKACs3jPEzaWEXM7TlHIdyelaJrlPF/FEt5RJzneOQrj1lkoVvZ2P08FOaT6Mm44ViSZc/O3TsKxOKcUE5VXMeSz/wD07chWjbC3AIbXmvf9qz8XgviyDIGxI0mOQPSsCCSfqN1ptegrYZ2ugr8TQHzsF8s8lSf2NPxFiRCsQ3Ixrz5bA+tJecJ/TtgCBqdQqg/mfxpeH49SctlC5Bhm2UdZbmewp7z2lx++xaa+WXf76IeFYK9Oqi2J1LS7t7zFdLaSNt+UVlSvxDDl2B5t5U9hpPrrV+1iDMyAo3PX0rnucp8jq0orCLhsxqzaxrrVXF4fMpZC+/3o9dOvaoL2NkzBjkJkn/FXsPflefIco9+9JxKPLJ8HNYvHnKVt3czKYZT8wEbhTzG8c6r4TigcQYzctdxtmRt47bitfifCEuuS1kXsoEmxcVMRaPIgfbEHY1zmM4LrOHvZzOq3l+DeB7n5WPcEGtSqqM68nBbdKM2kbeCvZLsszW1FsxeX5rRLAS/I2m0BzCJImNCNPiPEbuGtKoe1buuxbNkPwyV80ydFLab6a+9cvhcY+HdGxKXrGjD4oTMIIjUfLcQ6Sp3G0GDS8V8Xm5ZFq3kFpYXIAq2iN9M0lGBmCDtGggz2V1bVyctlm5vAuIxXxbl+7bzo9sF7tp3LhgPnFtiMwZTJyknQwNgKLKK8MDowkdaxMHxM2c/mzFlKqCwgZ4OYjmeU6TUWCx9xVULlCqNNJnuTy9qLam+V2VqtS4fR0Zwx12n8+lTWsB5lVTkvHXK3y3ByAj5vUajpVjB463dQXLQClLTG9nzZQ67fDgsTm2A3ll6irl7AXGRS9sPoGgH+oh0kTpm9RBrjtjOGN3k7qpVzWY9kqcNlXkMsCMnzZGY6TAModdY/PReCY51OIUlFFmy4QxJzExnPMhdWgdK1sDZzWwSRcEEBjAZZEG1d7GNG3nfqca9hCbnxMPc/rDR1JljGxOsyIIOvI8oqsGk8sXNueUiPhtq2uHNywt1bd24cO63H+IL6m2SL0bBwwmRtlcVIMIBZXJObIAJ3Ousmo+K4sqq2yArmcqiYtqRDsisTlECIGmvtTcLi5uJbk66ddOZ9v5vS5OUl3/odTWoJ7mVXm2IIBJ006+v7Vs+GOM38No4L2mlgBEoT0B5dqp4nB/6o5cKoAtzmL3VS46GIuLaALBNyCxBI23FVsBiLiKyvOnykgtE6aGOR11pylKvmPYvMLfTzg7pvGtofMMp5CRP0FaPDuOJe+UOJmMykAwJ0JGv+KxODcZwQk5EsvCsSVgsWBPlYjttW/gxnb4hYERCBSCFHMkjQsfoAI6k6dXxHhuWfwZ1mzlKOPyXqKKK6xBHdbSvLOMY04i+7kc4UaGABpMc+deicfv5bD8pUqDzGbTSOdec8Nw2doG3rWRrbcPHsaOjrzlhh0CkSYUDWOZpmJvXLlzQZLY2A+Zj36CpeKMAwA5CFHU7SaZbWTlB0A87d+nvWd36jSf8A5RTeWb4SrmP298qj15mtK3hk+Fkt6Akr5THOCJG20aVHd4fmBUOyrPmy/Mw6TuPatSxbRFVVAyqIH+KrOawsBGD3PJDheBBUIAHOANJPrWVxHFi0JuMJmFtrr7n7x/Ad66E4whYA15Vg8cKTNxspjUqPO07Ih3k/yKimTlL1FbIuMW0VcBjGulifKTy3IH9x5HtW9wu/bACgM+uu8DuY5e9YliLSTcC2wRKWvtBercyxmruCvO4PkuKpIiSEBHp81MtipLjopBvCTfJZ4pwn4jZs4U7qpCsBHMGJX2aobN64Vhkt31GmjsT9LuYfQ1ZYKZQAMR2hR6nc1NZB6k7bAKo/DalwulBYL/CjLkMLxQFIWyAy6OgBGXpOUZTI1rnuNcK+IYtgWJAJXIoB7yAdfauiebd34yDMCMt1F3KjZl6ss7cwaq+J+IIcNntw5LBdDqB90jr2NbemuVsf8GXdXslyjkf+gsHkkFbYWcwQlge40A6TXd+E+HYI5Ccr39fI3KJjKD5TprzrnsPgrN0KvxHsszWbbK6ktevt8yrBiEGnaRO9VsffuYe6l0x5nTJ8Mhsy2yF8kalfsg84roeMp4FcYaNPjll24obdjDi1ZCL8VguQPBFwOGylQwcLEAkldZEitkWJVRcIZgBLL5YaPs9Kw+K+NTduhViddgWCZtl+ZQbhjc7CAASTWtatEqpB3g8+Y6HX61k62blJHfo61FPki4ut61YcqCQUYqYBbzGN11gzMEV2Xh/ha4bDWkC6hEDEL5i0CS0anUmo72C82jRCA9gBAGvfWs63fv3mvYf472nySjgWyROm2QbHoZ0rp0r+HJ1yX2OW/wD7FuX5IfEnh3/VXnNt8zoLeZHYqqNqVyOqkq5Bk+q9a5jjOBbAlTOdswDvpJBBIA7QPciu24Jw3/S4RrKsbjozF3bdmbzZzuY1HUwOcQeb8RMGvIPnz22kM0wytmGpnI+8bqQeh0bfCLW4im2S9P6EFvjGBt/Fu2b15bt8k3CULXBm1i2x/poJk7Ny6CkFxTaLptynfbcnn/iq1vgWGILKGWDDK0Zl1kqQB0O/51OmJQLA2A2gTGuae8QazrZRljaju09Tgm/c6fw5woXLNu6HdHknQzzkoQ86BgTpGnqa2GwOstbUn76Sjj1gz9GPpWR4DuE27gmVD6dpGvtoD711NbOnw60zLuWJtDUSABr7mT9TTqKK6BJieKbgWwWJ0BGnWdIrjrHE0AJAyqAC3ftXTeM2JQJAg6++wrneGcHBTeYYyI3g6D8q85rpQdss/RGxpU41ZM7G2TnWfmf+of7E5D+dKgOJgoo2LSxOszz/AAP0rfXCC21xrpDNcO3ReS1nrgA1wsB5FkL3bQuY6AALXPGyLXPQzL78kwERG7fKO29SW2OgievQdqrPfIBuAQxlLYPLWD6ydPY1p4I/Kq+hO+Y/aY9p2pU8pHSrCri7uRZ9NuvSq7YAOM8A3vstEhO2+9bl7DoYkAhe25qpjkDKQAd9QNM3aenWKpCzrBDluMdMi5ip+Je53GGeG/cdBoK0MAkrlY5iPmJgnMfy30AqC/w6EhSVY/dgEDmByHrTcHY+GMgAAHqSSeZO5NNk1KPBEYvI7B8MKsWYzOg6DXn1NXSROxM7T+if4qGWYrAgc2J19l696gv3VXTzTzIO/wDuf9BRzJ8k8R6NS3cB0MyOQ2942rL45gFdWMKGiVIGsjUSelRJxe2ogyY2C6L/ADvU+GxHxAZWFIIVjoDOgABMn1qYqVb3FfRLhnPYK/8AEtqr20uzmcTuhLAM5jUNEAQelX73h+yMZhbdpXHw7ZZwzFoVWIt6EkAlixgVj8I4c7YpbBlTJFzl5UljP9sD8q7fgjr8drrj/uk5D0VNLY9Msv7mtaybjHh9mcop8tcorca4UnwyoWBIBWTJIIO+5Om9VOD46CUYnT5SeYP610XGMFmYEfaB+q6gjvvXGY62yMSNxrpt3A+tcKju4Z3wknDJ6Pg+KIwJYjURE7jaB+XqTVHF4QMVZCQ4mGXRgJiZ+7OgnfWuVwuMLKCNv5p+nua7Hg1yLIc66THPSYHYAfSZ6U9Sdj2y7Xk5bKlUt8fPgTB45rTAMS4KgFzqQVJ+Y9834VynEcOLV25mDNbueYswiU/tMCPhnp9kr92tLi/FizQvyglj/c3WOg5V0WAtG5hbbRLrLLPPUjKT0ZZU+tXp3Wy+G5ZSKTSqSsx34PPHxXnkEFxCjXS4N8j+o1U8jp1mSxbF0qLY805TP2TuMx5aae1dzjOF2nthxbUqF1GUAtbkE986ESO4I501OG2rLC4gPk1bLpmtuZzjL8wUknsMw6U56V5K/wAZw+C94d4SMPaCzJOp23O4HatWkWlrThFRWEZ7eXlhRRRViDk/Gt2DbHMgn6EVncKxJVihjLrr32/Srf8A6iA5EI0jNr9NK5DA8ay6MJMzPOdYn6153V075zx7/wCDZokvhKL/AHydXi+H52zGSIieh5a9ayb9xrFpUWcxbKJ3HNm/M+wrp/D2NW70IZdR0I5EVF4u4VbFsXQMpBjtrPKkV6aUq9/hdr7ArUrNkjk3xoYghfKkIg6tzPsPzNaGExeUnX5YGnMmYtqfpJrLtYUqs8gYWOZbUmfoKdaVrbSNcpA0++x69pqJQi1hDcNdnQfEJgc416fyaagMj+e9VRjACU1YqFzHqx5fvS38WQT30H5k+1cuxjI9E1xhNVmPTdv5NJcvAADmfwXXU/zrVWxf+I28CfwG5P5VeMPJfdjg2sBhBcdF1gn3jnVjjXgYOF+E0RObMSZBiCIHLpFbHBMAEXMREjTsK1hW1odKvh7prl/0Rk6nUOU8RfCPJuH8KW6xCZ7kGFCiCf7m5KPxpcfbZGFu2QXnUWwTl7G4Tq3ppXqqWFEwAJ1MACfWK5/GeB7L3C4Z0B3VYA9iRpV56KXaeSIalLjo5VDZtpF0zcgqcnmJDQGBOwkCN9iavh/ijRTbEgrPKOfbpHSujHhq3aWLKKDzJ1Yj/cdvapLHABIZzPYbVxvR27tqX58HRHU18yZk8Px2bysdR5lB+8pIb2MNUPFuFo6MVHm1kdDvp7VucW4ArrNuEdSWBHMxsfWBrWDaxjK4zgjTKwPJhI/A6e61N9Mq+JfqFU1P1Q/Q5PD22t3CD8j/AEB0/QRXZYbGBLOumyjpG8jr1J/2iqnE+GhvMmx3jkTzjoaisXYhLoJGhVokDpPakfEecnS4xlFffJVxNn7R9hzrf4F4lVVW3c8uXTMT+dZhwrXJChnK8wJg9+/asq4kPDShHzaaj2q1M51vci1sIWraz0bC4YrniCpcunYNBYf/ACzH3FRjBMo0g/DYm2NpQjW2e3Iei9K5HhPilsK3w7pL2uR5p6Hmvau4wWNS6ge2wZTsR/N63KbY2Ljv2MO2qVbwxMGjAEEaA+TrlgQD0I1HsKsUUV0CgooooA57xlhc9mYmGE+hMfrXAtwlTMab9+u9ercQwwuW2U8xHpMa151ih8Iw+nmKn10/esXWxcLMrya2icZQcZeBfCeJNq55tpX84r0DiN1RZYkBlI20IM15qt4K0Zh/P8iuq4LxZLo+AWHmEr1BpVN0kpRX83X3J1FCeJLx39jIv4UEKF0VTMcqecApKDOTkZnIgQzEkiT2rWbw3dzaZYPf9KlTw0+sso76muNaa/rax0rqcfMcw+CIEgQWulnbooMgAcydBVq6q6BhLb9YHT1NXOJYY2GClgxImY7kfpVEXQOev3uetLmpJ4l2h1aTWY9Fa9hHZX8hO2cjZRyX96v+GOB/EedraEFv7iNQs9OtWuE8QySAAQ3zA6yO/wBa38BxSyAFUZO0aT7V2aX4cmlOWPoc2olZFNKP5NBjOmx7iQaS0IOgjeRykU9WDagg8tKcqxW8o55MYdRRRTSCO9fVBLMFHUkAfU0ljEq4lGVh1Ugj8KdctBhBAI6ET+dcvcwdy3ij/pkOUZS2wTWJXWB302qG8AdXWbxbgi3huUYahh+o5j9q0qKiUFNYkWjJxeUcW1m5h2Iur5NIuASkEwJ6bga9K6Lh2GGWdwdQI26juJ1rQe2CCCAQdwdj7VXPD1+yWQ/2mPw2NckdJGEtyHz1DmsMbicQLYGkKWC5tIBYwsjpJA965TimLD4gFkylUCsTszZjseYHXvHKurvcOFxctwl1kGNBOUgiY31E0mP4Ul1YIEj5TGq/4ptsJSi0iKbIwnuZ5rxIAzl1Xp92fXlrVXgPiC5grwygmyx86a+7L3H41q8Y4Y1i4Qw0MlSPlI5gd+1UbGBF0xJHTT8OxrMjJ1M0bIxtjwz1bD31dQymVYAg9Qakrh+A4y5ht/NabUidVPMgfpzrsrWLRlzKwI6zWnTfGxfUzLaXW/oTUVUTilotlFxZ6TVunpp9CRGFcR464OcvxlPMZhHoJ/Ku4qpxLAi7bZDzUj0mufUV745XaG0z2SyeQJhWOsaVq8IwwDZyYynyx+c1pYzgrooBEAxr300PfSkwmEASTsS300P5VhWWPro3IqHaeTvMBiM9tW6jX151YisDwtipUp906fz8frW/W9prPiVqRh3Q2TcTH8Q8D+OsqcrrseR7HtXH3uCYhNWtkAcx5v3r0iil3aOFrz0xtOqnUsdo8vt3XB0Hr29Tt+NaWHxGYa7/AIfXau5fDqd1B9QDVDEeHLTagFT1H7GQKzrP+Ml/K0/6HZHXxfzIwHdkAIbuIP46VZ4Zj7xeAxI761av+Gz9lyR0O/sdqscPwSWjJLA/3CB9dj9aXVpL4T9vrkLL6nB+X9jUzGNh9Y/Sq97HlNWUhNJYEECeZA1jvUePx4RHcEEIMxGkMOg7nYd6rHC5jetrrbdFIGsKxJzQfSDFbTk1wmZiRrig0IkADppRIpxQKUVXt3zOUqVPLmp9COfapyKAHUU0GipAdRSTS0ARYnCrcUq6hlPIia52/wCFEQk2wYJka6p6dR+PrXT0Um2mNiwxkLJQfBzeH4c8GcvzexBAk9jWzhcAiAQBI586kuYadtD+H0qEu40NuR1DD8jSKqfhvlF52uZn30JzfCOHuKoJe1Eux1nzhoUnlK71s4f5V9Bvv71TbBZypyi2VaRESRrK6fZPMVoCumC5yKbCiiimFTD8UsRaAX5i3l+hH615viMZdzQzEMp0HT26V6fxMhrig/LbVrrH2IA/M+1YDsruAVGiyZHrH5j6VhauW21vGTV0z9GCLwTxGX832hH/ACX/ABNdzXnnC7gF8FYAzLEe3KvQ67dBPMGvZiNbHE0/dBRRSRWgcIUs02kqMgOmim0s0ARnBpM5Fn0FSgUk0TRhIBS1Vb9g5gygTz1Kk+40PoR7irBNMcxtUN4ALub7Meh5+/L8aPj7AwCeU/gOtRP5ohiCDyMH3BEEVJfRWUhgCP59PWpTyBJFJEVFZvg6agjcHcU+5dyiTt+X0o4AeGpsnl+NLoRIprDrv1FQwHq89qdNReuv0mnDtrUpgSUUwP8A+OdODCjIC0VFfxSpqzBR1JgU61dDAFTIOxoyA+iiipAzOOkC03VoB7iRp+nvXn3E8ViLbll+UmBAGv8ANfpXZcaUtdAB8ukydAY0AHTme57Vn4wfZH3SB6tCj8z9KwNVZutePHBraZbYfcqeGsKztbzAZgRI9EGp/nOu9rA4DwzI5cTBnUkb+UadvLW/Wjoq9sM+5x6qe6f2Ciiiu45QpMtLRQA0ikp9NiowATRRRFSAhqO4R6dKkprJVGgIApG59D+9Ma5r0PXkadi74RCzAwBOgJMDsN6q4PiNu6CbbAxuI69Z2/xSXNJ48jEm1klw9182uWNYOoPpG0dwashmzRGhrIxF9rq//jOhZD5kZR9NRK1fw11sgNxQGG6zp/xY/lVoz3PBDhhZLgjbagCOc1kYnxIg8tsNfuH7CakT955yr7mmJh8Te/7r/AX/APXaMuR/deI3/wBoHrTMlDSOIQsQGGYQCJEjntvUi3hG/vWGfBWEj/tFjrLF3+JPUmdTVC/4LSy2e1b+Nb3ayxMjnNs8z/a2/Wgh5LOP8YMWdMLZbEsmjOAcinXpJbbtVTA4q5iNL+Law5/9oJ8Fh2ztqa2uD4/DEBbJS3H/ALcBD7oYM1p3UtXDlYI5HIwSPblR2CIsBgbaSVOdjGZmbOx9TV6oLWBtqZVFUxEgAGOlT1ZIkKQ0tFSBz/F8ocRv03lm2/eq+H4a7vMHRiCZESunvqT9K1zw4tiPiNGVRCDmSd2PpsKvqgG1Zy0alNyl7nX/ABDjFRiJatBVAGwEU+iitBLHCOQKKKKkAooooAKKKKACkNLRQAlNanEU1l61ACb71AmECklQozb6CT6kb+9TzG/1prA8tR/Nqo15ZOSFcONYAHM6QfrXOca4YXvhrtk3bYAAyuZAH3kmGgk7b11Qg1DjAwRiih2AlVJiT0nlSpR44LxlzyZuKvDDWh8OyHtg6hAFKjrAGtaHDsWt62rrJU/eGoI0O9ZnAuNvddrdy01tgJ1B1jcEkb1tMwA1gDryorlu9SfBM1t9LXI+BSxVTHFyn9Ern0IzagjmKbwx7pX+soVpIgEEHvTd/OMFMcZJ8TgbdwQ6K4/uAP51FheC2LZBS1bUiYIUTrodd6tzSg1cqLRRRUgFFFITQAtFNDUs0ALRRRQAUUUUAFFFMu3lUSxCgbkkAfU0APpl66FUsxgAEk9ANSay8d4sw1pA73VCE5QwkiddJHoa5fxZ42S7hXS0H85VQxgAqTJjWdQI96o5xx2WUXkgxv8A6om5fFiwiopOX4jsQx1iEUKVVjMAsYkia2fDvi5Pgt8ZmzrcYZcru8M3kGgJYycvtXGeE7FsrcLpN0upRiPkgGY/uNaHxMMDeyXCHuZdSD8O2wuZ8+cCAQxJE7HnrXLvnlYL7Ulyeng0tRYfEK6hkYMp2IMipa7RQ0mm5elOZah+LG4jvyoxkhvBJSxTVead6VVrAJ5EJqO/ZV1KsAysIIOoI9KlFNNVZJXwvD1spltiFkmJJid4JM07CYxHByOHjeCCRU0+3601bCgkgBWO5AGvqedQljG3onOeySZpdqYO496kIpiIFoooqQCmM1ONMLdNahsANJOnemqgBJA1O9LcYASdO9KyA4PTw1VgxkbMp2I3H7ipYqyYEtFMBpwNXyAtYPirglu8mdzdPwwTlt6lv+HM1vUUNZWCU8Hk2Ma5bss1vDXLaqwZS6KzMQdfK4gmPXasvjnmKhQ6qSCEdBbcCOabL6CvT+O+GVvMbv8AULhMoUPlXmJk7HXlXmnFMGVui2WYshysWbM2bkMx+cgRPYiuRx2vA1PPI3BYl0MASPigTyKtpFdVcxVvC2iz57afIHRM62mYeUsDy9Jk1icAwjAqYGkk676zOg/Ct7F3VFy3N8radSLtq4ga1cg6ZWOgcSJGsiPWqZSfJbwVuA417E33cD4s51Qg2WIOl4R8mYb7Dfau14Px1L4gGHGpU7+o6iuCxbliLdgG23yoogW26fDYCPYx7az0/g/gxQfEu2Rbu6jQkdQSU+UHuNCDTKpSbKzSSOooopD2rrEkbWRMjTr3pRRmpZqMkYENANLFJFDQZK2MwbOBluPbPaDPsRVhRGkz+dGanRNUUMPJbdngUUopIpwq6ICiiipAKZInvTjTCtQwGFmnbTrP6VJNISaWl4Aj+KADAOm4G/rHOnhtu+1JbadwQemn6UjzIEAjmZ1B9KMgPiiikBmpQC5qfNRzS1ZMDF8Ucbayq27Qm9dkJpOUCMzkc4nbmYFecJhpZrjSYJVJ1Ykk5nJ5sZLT/tr1vE4NbgII1ysoYaMoYQcrbj/ArmcZ4MaLSWiuVSWdm0JbTLoB8oAiOhNItjJ8obBx8ieHuGBrbOSAi6THNR5zvsDp/wATUOKwz3AyW8OMTYYgyyraOm6jP8ykx5wJAnfQ113D8Etq2ttdlEevU+pOtWKvGpJFHJmXwLBG2pHwxaHJRkCjrCpMe5NalFFNSwVCmEg0+o2s8x79D/OtDAbcHXbr0/akbTfbkR+opwbl/PY0gX7v05f4qoCSf2PI/tTw1MG+nuDtSj+D9qjIDitFIGNOq6eSuBQacKYFNOWpJQtFFFBIUlFFACClNFFACEUGiiqgJS0UUY5AaBThRRURRLFpaKKuQFFFFABRRRQAUUUUAIwqIHUjt70UVVgAUNvyOn/mnhNOtJRQgFApSKKKlAKKWiipAKKKKA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2777" name="AutoShape 9" descr="data:image/jpg;base64,/9j/4AAQSkZJRgABAQAAAQABAAD/2wCEAAkGBhQSERUUExQUFBQWFRYVFRcYFxcXFxYYFxgXGBgXFxUYHCYeGRkjHRccHy8gIycpLC0sFx4yNTAqNSYrLCkBCQoKDgwOGg8PGiwkHyQsLCwvKS8sLCwsLCkpLCwsLCwsNCwsLCosLCwsKSwsLCwsLCwsLCwsLCwsLCwsLCwsLP/AABEIAOQA3QMBIgACEQEDEQH/xAAbAAABBQEBAAAAAAAAAAAAAAAAAQIDBAUGB//EAD4QAAIBAgQEBAMHAwMDBAMAAAECEQADBBIhMQVBUWEGInGBEzKRQlKhscHR8CNi4RRyghUz8QdDktIkU6L/xAAaAQACAwEBAAAAAAAAAAAAAAAAAwECBQQG/8QALxEAAgIBBAECBQIGAwAAAAAAAAECAxEEEiExQSJREzJhcYGR8BRCobHB8QUjUv/aAAwDAQACEQMRAD8A9xooooAKKKKACiocViQiljsokxXOcS8c21UG1DtOqsGGnrSp3Qh2xsKpz+VHUzRNefYjxhfZg6DKsQU3B7hgAQah/wCu4ooFa7l1BDSA+nIn7Vcz11aOlaC1no9FcEnibFJu1u4I00AP4ETUqePLkCbSkg+aCYI7T8p9ZojrqpFZaK1eDuKKw8F4xsXGVQSpYfaEAH7pPWtpXB2NdcbIz+VnNKEo/Mh1Mu3QqlmMAAknoBuazcXaxCOXtMtxTvbfTKf7HHLsam4V8chjfCgkjKqmcojn3nuauUKPFPF1m2hKN8Ro0A29S3T0rXwd7PbRoIzKrQdCJAMEVF/0mzmzfCtzMzkXfrtv3qyzgCTQA6imq4IkEEdRTqhPPQBRRSTUgLRXP8cx7ubtq0xU27LXXcaENBNtAe8SewjnV7w7xE38NauMIZlGYf3DQ+0ifeqKactpba8ZNKiiirlQooooAKKKKACiiiaACaweLeJ0tkqnncbjkP8AceX51F4r4tlQ20cq5icurR0HSuQfCwvm/wDgNv8AketZOq1mHsgzQ02lUvVPr2F4li7l4+a4z9phB6AaVHbwswNB1gTVZLrudP6aDpoW/wDqPx9KW66sZButEaScv0ET7zWa9z7ZrRcYr0o0/wDTALoGPpofzFN+GGQ5c5iJU6N6jMNaZhcTGhWPcSfYafjVtb56R70nmJd+rooXsKGUbmNBKlGA9RpPsRTbWFIn7Wv2gJjuRvWoVZuoPLl/n2qndw7Mf6i5ujBqFZnjILgrsdCGSTzjUfhtUmD4m1sgpcdTrE6rB3EfzWq1wkNu28SQQR7jeo7yMToVYc+RPqKdDjlMpPD4aydRhfHDpHxlDr95N/Ug6H8K6jA8atXVzI4Omo5j/jvXnHDeKDMbV1RdtRJAU/FszMuuXzMpgyBqCNJ1FWcT4eIHxcNc+OhggLBaOqxo8EbrB02rSqvtis9mXZVU5NfL/Y6XFeOLQaEl4mREBttmJ0I6EfSufx/jm+DplGhBjVecGN1bXuNKxsRiM05hLE+Yncnud59azrtwsd9RME7+jdaU7rLHy+PYY6a61wss18P4tv22BkTOmmjDmCBprXb8D8YpfEMPhsPmEyB3B+735c+RPl73YUZY03Gv0puGxhUZwTE6MPmQ9wN1qYSnWvR+gucIz7PacTxJUIBO+3eqtvjtm5mTMoOoIbpEzHNd689bHXHRJMgRBkzl3Ef21ew/D41A8x/u1/EfyamWsmm/YvHRRxyzo7OGS1ZxPmzM+YtEkAQQirO4C6TUXhPiNuzaFq5dUZQuUsQJJmQJPXl3rDxt5rKZ2VshOUnKWUTzYzvWDxKHuIqbHmN4POqQvlujLHWS0qIqElnL4PZVYHalrzPw94qbDXTaeXtbSNSnSOo7V6Ph8QrqGUhlIkEc61qrlYvqZllbg8MlooopwsKKKKACs3jPEzaWEXM7TlHIdyelaJrlPF/FEt5RJzneOQrj1lkoVvZ2P08FOaT6Mm44ViSZc/O3TsKxOKcUE5VXMeSz/wD07chWjbC3AIbXmvf9qz8XgviyDIGxI0mOQPSsCCSfqN1ptegrYZ2ugr8TQHzsF8s8lSf2NPxFiRCsQ3Ixrz5bA+tJecJ/TtgCBqdQqg/mfxpeH49SctlC5Bhm2UdZbmewp7z2lx++xaa+WXf76IeFYK9Oqi2J1LS7t7zFdLaSNt+UVlSvxDDl2B5t5U9hpPrrV+1iDMyAo3PX0rnucp8jq0orCLhsxqzaxrrVXF4fMpZC+/3o9dOvaoL2NkzBjkJkn/FXsPflefIco9+9JxKPLJ8HNYvHnKVt3czKYZT8wEbhTzG8c6r4TigcQYzctdxtmRt47bitfifCEuuS1kXsoEmxcVMRaPIgfbEHY1zmM4LrOHvZzOq3l+DeB7n5WPcEGtSqqM68nBbdKM2kbeCvZLsszW1FsxeX5rRLAS/I2m0BzCJImNCNPiPEbuGtKoe1buuxbNkPwyV80ydFLab6a+9cvhcY+HdGxKXrGjD4oTMIIjUfLcQ6Sp3G0GDS8V8Xm5ZFq3kFpYXIAq2iN9M0lGBmCDtGggz2V1bVyctlm5vAuIxXxbl+7bzo9sF7tp3LhgPnFtiMwZTJyknQwNgKLKK8MDowkdaxMHxM2c/mzFlKqCwgZ4OYjmeU6TUWCx9xVULlCqNNJnuTy9qLam+V2VqtS4fR0Zwx12n8+lTWsB5lVTkvHXK3y3ByAj5vUajpVjB463dQXLQClLTG9nzZQ67fDgsTm2A3ll6irl7AXGRS9sPoGgH+oh0kTpm9RBrjtjOGN3k7qpVzWY9kqcNlXkMsCMnzZGY6TAModdY/PReCY51OIUlFFmy4QxJzExnPMhdWgdK1sDZzWwSRcEEBjAZZEG1d7GNG3nfqca9hCbnxMPc/rDR1JljGxOsyIIOvI8oqsGk8sXNueUiPhtq2uHNywt1bd24cO63H+IL6m2SL0bBwwmRtlcVIMIBZXJObIAJ3Ousmo+K4sqq2yArmcqiYtqRDsisTlECIGmvtTcLi5uJbk66ddOZ9v5vS5OUl3/odTWoJ7mVXm2IIBJ006+v7Vs+GOM38No4L2mlgBEoT0B5dqp4nB/6o5cKoAtzmL3VS46GIuLaALBNyCxBI23FVsBiLiKyvOnykgtE6aGOR11pylKvmPYvMLfTzg7pvGtofMMp5CRP0FaPDuOJe+UOJmMykAwJ0JGv+KxODcZwQk5EsvCsSVgsWBPlYjttW/gxnb4hYERCBSCFHMkjQsfoAI6k6dXxHhuWfwZ1mzlKOPyXqKKK6xBHdbSvLOMY04i+7kc4UaGABpMc+deicfv5bD8pUqDzGbTSOdec8Nw2doG3rWRrbcPHsaOjrzlhh0CkSYUDWOZpmJvXLlzQZLY2A+Zj36CpeKMAwA5CFHU7SaZbWTlB0A87d+nvWd36jSf8A5RTeWb4SrmP298qj15mtK3hk+Fkt6Akr5THOCJG20aVHd4fmBUOyrPmy/Mw6TuPatSxbRFVVAyqIH+KrOawsBGD3PJDheBBUIAHOANJPrWVxHFi0JuMJmFtrr7n7x/Ad66E4whYA15Vg8cKTNxspjUqPO07Ih3k/yKimTlL1FbIuMW0VcBjGulifKTy3IH9x5HtW9wu/bACgM+uu8DuY5e9YliLSTcC2wRKWvtBercyxmruCvO4PkuKpIiSEBHp81MtipLjopBvCTfJZ4pwn4jZs4U7qpCsBHMGJX2aobN64Vhkt31GmjsT9LuYfQ1ZYKZQAMR2hR6nc1NZB6k7bAKo/DalwulBYL/CjLkMLxQFIWyAy6OgBGXpOUZTI1rnuNcK+IYtgWJAJXIoB7yAdfauiebd34yDMCMt1F3KjZl6ss7cwaq+J+IIcNntw5LBdDqB90jr2NbemuVsf8GXdXslyjkf+gsHkkFbYWcwQlge40A6TXd+E+HYI5Ccr39fI3KJjKD5TprzrnsPgrN0KvxHsszWbbK6ktevt8yrBiEGnaRO9VsffuYe6l0x5nTJ8Mhsy2yF8kalfsg84roeMp4FcYaNPjll24obdjDi1ZCL8VguQPBFwOGylQwcLEAkldZEitkWJVRcIZgBLL5YaPs9Kw+K+NTduhViddgWCZtl+ZQbhjc7CAASTWtatEqpB3g8+Y6HX61k62blJHfo61FPki4ut61YcqCQUYqYBbzGN11gzMEV2Xh/ha4bDWkC6hEDEL5i0CS0anUmo72C82jRCA9gBAGvfWs63fv3mvYf472nySjgWyROm2QbHoZ0rp0r+HJ1yX2OW/wD7FuX5IfEnh3/VXnNt8zoLeZHYqqNqVyOqkq5Bk+q9a5jjOBbAlTOdswDvpJBBIA7QPciu24Jw3/S4RrKsbjozF3bdmbzZzuY1HUwOcQeb8RMGvIPnz22kM0wytmGpnI+8bqQeh0bfCLW4im2S9P6EFvjGBt/Fu2b15bt8k3CULXBm1i2x/poJk7Ny6CkFxTaLptynfbcnn/iq1vgWGILKGWDDK0Zl1kqQB0O/51OmJQLA2A2gTGuae8QazrZRljaju09Tgm/c6fw5woXLNu6HdHknQzzkoQ86BgTpGnqa2GwOstbUn76Sjj1gz9GPpWR4DuE27gmVD6dpGvtoD711NbOnw60zLuWJtDUSABr7mT9TTqKK6BJieKbgWwWJ0BGnWdIrjrHE0AJAyqAC3ftXTeM2JQJAg6++wrneGcHBTeYYyI3g6D8q85rpQdss/RGxpU41ZM7G2TnWfmf+of7E5D+dKgOJgoo2LSxOszz/AAP0rfXCC21xrpDNcO3ReS1nrgA1wsB5FkL3bQuY6AALXPGyLXPQzL78kwERG7fKO29SW2OgievQdqrPfIBuAQxlLYPLWD6ydPY1p4I/Kq+hO+Y/aY9p2pU8pHSrCri7uRZ9NuvSq7YAOM8A3vstEhO2+9bl7DoYkAhe25qpjkDKQAd9QNM3aenWKpCzrBDluMdMi5ip+Je53GGeG/cdBoK0MAkrlY5iPmJgnMfy30AqC/w6EhSVY/dgEDmByHrTcHY+GMgAAHqSSeZO5NNk1KPBEYvI7B8MKsWYzOg6DXn1NXSROxM7T+if4qGWYrAgc2J19l696gv3VXTzTzIO/wDuf9BRzJ8k8R6NS3cB0MyOQ2942rL45gFdWMKGiVIGsjUSelRJxe2ogyY2C6L/ADvU+GxHxAZWFIIVjoDOgABMn1qYqVb3FfRLhnPYK/8AEtqr20uzmcTuhLAM5jUNEAQelX73h+yMZhbdpXHw7ZZwzFoVWIt6EkAlixgVj8I4c7YpbBlTJFzl5UljP9sD8q7fgjr8drrj/uk5D0VNLY9Msv7mtaybjHh9mcop8tcorca4UnwyoWBIBWTJIIO+5Om9VOD46CUYnT5SeYP610XGMFmYEfaB+q6gjvvXGY62yMSNxrpt3A+tcKju4Z3wknDJ6Pg+KIwJYjURE7jaB+XqTVHF4QMVZCQ4mGXRgJiZ+7OgnfWuVwuMLKCNv5p+nua7Hg1yLIc66THPSYHYAfSZ6U9Sdj2y7Xk5bKlUt8fPgTB45rTAMS4KgFzqQVJ+Y9834VynEcOLV25mDNbueYswiU/tMCPhnp9kr92tLi/FizQvyglj/c3WOg5V0WAtG5hbbRLrLLPPUjKT0ZZU+tXp3Wy+G5ZSKTSqSsx34PPHxXnkEFxCjXS4N8j+o1U8jp1mSxbF0qLY805TP2TuMx5aae1dzjOF2nthxbUqF1GUAtbkE986ESO4I501OG2rLC4gPk1bLpmtuZzjL8wUknsMw6U56V5K/wAZw+C94d4SMPaCzJOp23O4HatWkWlrThFRWEZ7eXlhRRRViDk/Gt2DbHMgn6EVncKxJVihjLrr32/Srf8A6iA5EI0jNr9NK5DA8ay6MJMzPOdYn6153V075zx7/wCDZokvhKL/AHydXi+H52zGSIieh5a9ayb9xrFpUWcxbKJ3HNm/M+wrp/D2NW70IZdR0I5EVF4u4VbFsXQMpBjtrPKkV6aUq9/hdr7ArUrNkjk3xoYghfKkIg6tzPsPzNaGExeUnX5YGnMmYtqfpJrLtYUqs8gYWOZbUmfoKdaVrbSNcpA0++x69pqJQi1hDcNdnQfEJgc416fyaagMj+e9VRjACU1YqFzHqx5fvS38WQT30H5k+1cuxjI9E1xhNVmPTdv5NJcvAADmfwXXU/zrVWxf+I28CfwG5P5VeMPJfdjg2sBhBcdF1gn3jnVjjXgYOF+E0RObMSZBiCIHLpFbHBMAEXMREjTsK1hW1odKvh7prl/0Rk6nUOU8RfCPJuH8KW6xCZ7kGFCiCf7m5KPxpcfbZGFu2QXnUWwTl7G4Tq3ppXqqWFEwAJ1MACfWK5/GeB7L3C4Z0B3VYA9iRpV56KXaeSIalLjo5VDZtpF0zcgqcnmJDQGBOwkCN9iavh/ijRTbEgrPKOfbpHSujHhq3aWLKKDzJ1Yj/cdvapLHABIZzPYbVxvR27tqX58HRHU18yZk8Px2bysdR5lB+8pIb2MNUPFuFo6MVHm1kdDvp7VucW4ArrNuEdSWBHMxsfWBrWDaxjK4zgjTKwPJhI/A6e61N9Mq+JfqFU1P1Q/Q5PD22t3CD8j/AEB0/QRXZYbGBLOumyjpG8jr1J/2iqnE+GhvMmx3jkTzjoaisXYhLoJGhVokDpPakfEecnS4xlFffJVxNn7R9hzrf4F4lVVW3c8uXTMT+dZhwrXJChnK8wJg9+/asq4kPDShHzaaj2q1M51vci1sIWraz0bC4YrniCpcunYNBYf/ACzH3FRjBMo0g/DYm2NpQjW2e3Iei9K5HhPilsK3w7pL2uR5p6Hmvau4wWNS6ge2wZTsR/N63KbY2Ljv2MO2qVbwxMGjAEEaA+TrlgQD0I1HsKsUUV0CgooooA57xlhc9mYmGE+hMfrXAtwlTMab9+u9ercQwwuW2U8xHpMa151ih8Iw+nmKn10/esXWxcLMrya2icZQcZeBfCeJNq55tpX84r0DiN1RZYkBlI20IM15qt4K0Zh/P8iuq4LxZLo+AWHmEr1BpVN0kpRX83X3J1FCeJLx39jIv4UEKF0VTMcqecApKDOTkZnIgQzEkiT2rWbw3dzaZYPf9KlTw0+sso76muNaa/rax0rqcfMcw+CIEgQWulnbooMgAcydBVq6q6BhLb9YHT1NXOJYY2GClgxImY7kfpVEXQOev3uetLmpJ4l2h1aTWY9Fa9hHZX8hO2cjZRyX96v+GOB/EedraEFv7iNQs9OtWuE8QySAAQ3zA6yO/wBa38BxSyAFUZO0aT7V2aX4cmlOWPoc2olZFNKP5NBjOmx7iQaS0IOgjeRykU9WDagg8tKcqxW8o55MYdRRRTSCO9fVBLMFHUkAfU0ljEq4lGVh1Ugj8KdctBhBAI6ET+dcvcwdy3ij/pkOUZS2wTWJXWB302qG8AdXWbxbgi3huUYahh+o5j9q0qKiUFNYkWjJxeUcW1m5h2Iur5NIuASkEwJ6bga9K6Lh2GGWdwdQI26juJ1rQe2CCCAQdwdj7VXPD1+yWQ/2mPw2NckdJGEtyHz1DmsMbicQLYGkKWC5tIBYwsjpJA965TimLD4gFkylUCsTszZjseYHXvHKurvcOFxctwl1kGNBOUgiY31E0mP4Ul1YIEj5TGq/4ptsJSi0iKbIwnuZ5rxIAzl1Xp92fXlrVXgPiC5grwygmyx86a+7L3H41q8Y4Y1i4Qw0MlSPlI5gd+1UbGBF0xJHTT8OxrMjJ1M0bIxtjwz1bD31dQymVYAg9Qakrh+A4y5ht/NabUidVPMgfpzrsrWLRlzKwI6zWnTfGxfUzLaXW/oTUVUTilotlFxZ6TVunpp9CRGFcR464OcvxlPMZhHoJ/Ku4qpxLAi7bZDzUj0mufUV745XaG0z2SyeQJhWOsaVq8IwwDZyYynyx+c1pYzgrooBEAxr300PfSkwmEASTsS300P5VhWWPro3IqHaeTvMBiM9tW6jX151YisDwtipUp906fz8frW/W9prPiVqRh3Q2TcTH8Q8D+OsqcrrseR7HtXH3uCYhNWtkAcx5v3r0iil3aOFrz0xtOqnUsdo8vt3XB0Hr29Tt+NaWHxGYa7/AIfXau5fDqd1B9QDVDEeHLTagFT1H7GQKzrP+Ml/K0/6HZHXxfzIwHdkAIbuIP46VZ4Zj7xeAxI761av+Gz9lyR0O/sdqscPwSWjJLA/3CB9dj9aXVpL4T9vrkLL6nB+X9jUzGNh9Y/Sq97HlNWUhNJYEECeZA1jvUePx4RHcEEIMxGkMOg7nYd6rHC5jetrrbdFIGsKxJzQfSDFbTk1wmZiRrig0IkADppRIpxQKUVXt3zOUqVPLmp9COfapyKAHUU0GipAdRSTS0ARYnCrcUq6hlPIia52/wCFEQk2wYJka6p6dR+PrXT0Um2mNiwxkLJQfBzeH4c8GcvzexBAk9jWzhcAiAQBI586kuYadtD+H0qEu40NuR1DD8jSKqfhvlF52uZn30JzfCOHuKoJe1Eux1nzhoUnlK71s4f5V9Bvv71TbBZypyi2VaRESRrK6fZPMVoCumC5yKbCiiimFTD8UsRaAX5i3l+hH615viMZdzQzEMp0HT26V6fxMhrig/LbVrrH2IA/M+1YDsruAVGiyZHrH5j6VhauW21vGTV0z9GCLwTxGX832hH/ACX/ABNdzXnnC7gF8FYAzLEe3KvQ67dBPMGvZiNbHE0/dBRRSRWgcIUs02kqMgOmim0s0ARnBpM5Fn0FSgUk0TRhIBS1Vb9g5gygTz1Kk+40PoR7irBNMcxtUN4ALub7Meh5+/L8aPj7AwCeU/gOtRP5ohiCDyMH3BEEVJfRWUhgCP59PWpTyBJFJEVFZvg6agjcHcU+5dyiTt+X0o4AeGpsnl+NLoRIprDrv1FQwHq89qdNReuv0mnDtrUpgSUUwP8A+OdODCjIC0VFfxSpqzBR1JgU61dDAFTIOxoyA+iiipAzOOkC03VoB7iRp+nvXn3E8ViLbll+UmBAGv8ANfpXZcaUtdAB8ukydAY0AHTme57Vn4wfZH3SB6tCj8z9KwNVZutePHBraZbYfcqeGsKztbzAZgRI9EGp/nOu9rA4DwzI5cTBnUkb+UadvLW/Wjoq9sM+5x6qe6f2Ciiiu45QpMtLRQA0ikp9NiowATRRRFSAhqO4R6dKkprJVGgIApG59D+9Ma5r0PXkadi74RCzAwBOgJMDsN6q4PiNu6CbbAxuI69Z2/xSXNJ48jEm1klw9182uWNYOoPpG0dwashmzRGhrIxF9rq//jOhZD5kZR9NRK1fw11sgNxQGG6zp/xY/lVoz3PBDhhZLgjbagCOc1kYnxIg8tsNfuH7CakT955yr7mmJh8Te/7r/AX/APXaMuR/deI3/wBoHrTMlDSOIQsQGGYQCJEjntvUi3hG/vWGfBWEj/tFjrLF3+JPUmdTVC/4LSy2e1b+Nb3ayxMjnNs8z/a2/Wgh5LOP8YMWdMLZbEsmjOAcinXpJbbtVTA4q5iNL+Law5/9oJ8Fh2ztqa2uD4/DEBbJS3H/ALcBD7oYM1p3UtXDlYI5HIwSPblR2CIsBgbaSVOdjGZmbOx9TV6oLWBtqZVFUxEgAGOlT1ZIkKQ0tFSBz/F8ocRv03lm2/eq+H4a7vMHRiCZESunvqT9K1zw4tiPiNGVRCDmSd2PpsKvqgG1Zy0alNyl7nX/ABDjFRiJatBVAGwEU+iitBLHCOQKKKKkAooooAKKKKACkNLRQAlNanEU1l61ACb71AmECklQozb6CT6kb+9TzG/1prA8tR/Nqo15ZOSFcONYAHM6QfrXOca4YXvhrtk3bYAAyuZAH3kmGgk7b11Qg1DjAwRiih2AlVJiT0nlSpR44LxlzyZuKvDDWh8OyHtg6hAFKjrAGtaHDsWt62rrJU/eGoI0O9ZnAuNvddrdy01tgJ1B1jcEkb1tMwA1gDryorlu9SfBM1t9LXI+BSxVTHFyn9Ern0IzagjmKbwx7pX+soVpIgEEHvTd/OMFMcZJ8TgbdwQ6K4/uAP51FheC2LZBS1bUiYIUTrodd6tzSg1cqLRRRUgFFFITQAtFNDUs0ALRRRQAUUUUAFFFMu3lUSxCgbkkAfU0APpl66FUsxgAEk9ANSay8d4sw1pA73VCE5QwkiddJHoa5fxZ42S7hXS0H85VQxgAqTJjWdQI96o5xx2WUXkgxv8A6om5fFiwiopOX4jsQx1iEUKVVjMAsYkia2fDvi5Pgt8ZmzrcYZcru8M3kGgJYycvtXGeE7FsrcLpN0upRiPkgGY/uNaHxMMDeyXCHuZdSD8O2wuZ8+cCAQxJE7HnrXLvnlYL7Ulyeng0tRYfEK6hkYMp2IMipa7RQ0mm5elOZah+LG4jvyoxkhvBJSxTVead6VVrAJ5EJqO/ZV1KsAysIIOoI9KlFNNVZJXwvD1spltiFkmJJid4JM07CYxHByOHjeCCRU0+3601bCgkgBWO5AGvqedQljG3onOeySZpdqYO496kIpiIFoooqQCmM1ONMLdNahsANJOnemqgBJA1O9LcYASdO9KyA4PTw1VgxkbMp2I3H7ipYqyYEtFMBpwNXyAtYPirglu8mdzdPwwTlt6lv+HM1vUUNZWCU8Hk2Ma5bss1vDXLaqwZS6KzMQdfK4gmPXasvjnmKhQ6qSCEdBbcCOabL6CvT+O+GVvMbv8AULhMoUPlXmJk7HXlXmnFMGVui2WYshysWbM2bkMx+cgRPYiuRx2vA1PPI3BYl0MASPigTyKtpFdVcxVvC2iz57afIHRM62mYeUsDy9Jk1icAwjAqYGkk676zOg/Ct7F3VFy3N8radSLtq4ga1cg6ZWOgcSJGsiPWqZSfJbwVuA417E33cD4s51Qg2WIOl4R8mYb7Dfau14Px1L4gGHGpU7+o6iuCxbliLdgG23yoogW26fDYCPYx7az0/g/gxQfEu2Rbu6jQkdQSU+UHuNCDTKpSbKzSSOooopD2rrEkbWRMjTr3pRRmpZqMkYENANLFJFDQZK2MwbOBluPbPaDPsRVhRGkz+dGanRNUUMPJbdngUUopIpwq6ICiiipAKZInvTjTCtQwGFmnbTrP6VJNISaWl4Aj+KADAOm4G/rHOnhtu+1JbadwQemn6UjzIEAjmZ1B9KMgPiiikBmpQC5qfNRzS1ZMDF8Ucbayq27Qm9dkJpOUCMzkc4nbmYFecJhpZrjSYJVJ1Ykk5nJ5sZLT/tr1vE4NbgII1ysoYaMoYQcrbj/ArmcZ4MaLSWiuVSWdm0JbTLoB8oAiOhNItjJ8obBx8ieHuGBrbOSAi6THNR5zvsDp/wATUOKwz3AyW8OMTYYgyyraOm6jP8ykx5wJAnfQ113D8Etq2ttdlEevU+pOtWKvGpJFHJmXwLBG2pHwxaHJRkCjrCpMe5NalFFNSwVCmEg0+o2s8x79D/OtDAbcHXbr0/akbTfbkR+opwbl/PY0gX7v05f4qoCSf2PI/tTw1MG+nuDtSj+D9qjIDitFIGNOq6eSuBQacKYFNOWpJQtFFFBIUlFFACClNFFACEUGiiqgJS0UUY5AaBThRRURRLFpaKKuQFFFFABRRRQAUUUUAIwqIHUjt70UVVgAUNvyOn/mnhNOtJRQgFApSKKKlAKKWiipAKKKKA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288" y="5661025"/>
            <a:ext cx="10080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5288" y="2781300"/>
            <a:ext cx="21717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82" name="Picture 1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732588" y="3573463"/>
            <a:ext cx="1941512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ru-RU" sz="2400"/>
              <a:t>Кого взяла с собой Пеппи Длинныйчулок, уходя с отцовского корабля?</a:t>
            </a:r>
          </a:p>
        </p:txBody>
      </p:sp>
      <p:sp>
        <p:nvSpPr>
          <p:cNvPr id="3379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486886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Обезьянку Господина Нильсона</a:t>
            </a:r>
          </a:p>
        </p:txBody>
      </p:sp>
      <p:sp>
        <p:nvSpPr>
          <p:cNvPr id="3379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2133600"/>
            <a:ext cx="4391025" cy="1081088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Лошадь Госпожу Нортон</a:t>
            </a:r>
          </a:p>
        </p:txBody>
      </p:sp>
      <p:sp>
        <p:nvSpPr>
          <p:cNvPr id="3379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3500438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Попугая Карудо</a:t>
            </a:r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5734050"/>
            <a:ext cx="10080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87450" y="2492375"/>
            <a:ext cx="1524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214438"/>
          </a:xfrm>
          <a:solidFill>
            <a:srgbClr val="CCFFCC"/>
          </a:solidFill>
        </p:spPr>
        <p:txBody>
          <a:bodyPr/>
          <a:lstStyle/>
          <a:p>
            <a:r>
              <a:rPr lang="ru-RU" sz="2400"/>
              <a:t>Кого во время праздника в Катхульте Эмиль запихнул в сумку фру Петрель?</a:t>
            </a:r>
          </a:p>
        </p:txBody>
      </p:sp>
      <p:sp>
        <p:nvSpPr>
          <p:cNvPr id="3481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67175" y="4724400"/>
            <a:ext cx="4391025" cy="1081088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Крысёнка</a:t>
            </a:r>
          </a:p>
        </p:txBody>
      </p:sp>
      <p:sp>
        <p:nvSpPr>
          <p:cNvPr id="3482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67175" y="335756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Лягушонка</a:t>
            </a:r>
          </a:p>
        </p:txBody>
      </p:sp>
      <p:sp>
        <p:nvSpPr>
          <p:cNvPr id="3482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67175" y="2060575"/>
            <a:ext cx="4391025" cy="1081088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Котенка</a:t>
            </a:r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5805488"/>
            <a:ext cx="10080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16013" y="2565400"/>
            <a:ext cx="18573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9966FF"/>
                </a:solidFill>
              </a:rPr>
              <a:t>Правила игры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496300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sz="2200"/>
              <a:t>Перед вами игровое поле. Каждый кружок – остановка. </a:t>
            </a:r>
          </a:p>
          <a:p>
            <a:pPr>
              <a:buFontTx/>
              <a:buNone/>
            </a:pPr>
            <a:r>
              <a:rPr lang="ru-RU" sz="2200"/>
              <a:t>Ваша задача – помочь паровозику доехать до Изумрудного города. </a:t>
            </a:r>
          </a:p>
          <a:p>
            <a:pPr>
              <a:buFontTx/>
              <a:buNone/>
            </a:pPr>
            <a:r>
              <a:rPr lang="ru-RU" sz="2200"/>
              <a:t>На каждой остановке нужно отвечать на вопросы. </a:t>
            </a:r>
            <a:r>
              <a:rPr lang="ru-RU" sz="2200" b="1">
                <a:solidFill>
                  <a:srgbClr val="FF5050"/>
                </a:solidFill>
              </a:rPr>
              <a:t>Нажмите на паровозик</a:t>
            </a:r>
            <a:r>
              <a:rPr lang="ru-RU" sz="2200"/>
              <a:t> и он покажет вам список вопросов. </a:t>
            </a:r>
          </a:p>
          <a:p>
            <a:pPr>
              <a:buFontTx/>
              <a:buNone/>
            </a:pPr>
            <a:r>
              <a:rPr lang="ru-RU" sz="2200"/>
              <a:t>Выбирайте любой вопрос. Если ответ правильный – паровозик едет дальше. Если не правильный, то он возвращается к списку вопросов, и нужно ответить на вопрос снова, или выбрать другой вопрос. </a:t>
            </a:r>
          </a:p>
          <a:p>
            <a:pPr>
              <a:buFontTx/>
              <a:buNone/>
            </a:pPr>
            <a:r>
              <a:rPr lang="ru-RU" sz="2200"/>
              <a:t>Вы не сможете ехать дальше, если не ответите правильно хотя бы на один вопрос!!!</a:t>
            </a:r>
          </a:p>
          <a:p>
            <a:pPr algn="ctr">
              <a:buFontTx/>
              <a:buNone/>
            </a:pPr>
            <a:r>
              <a:rPr lang="ru-RU" sz="2200">
                <a:solidFill>
                  <a:schemeClr val="hlink"/>
                </a:solidFill>
              </a:rPr>
              <a:t>Перед началом игры прочитайте следующие книги</a:t>
            </a:r>
            <a:r>
              <a:rPr lang="ru-RU" sz="2200"/>
              <a:t>!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260350"/>
            <a:ext cx="10080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708400" y="5949950"/>
            <a:ext cx="1366838" cy="503238"/>
          </a:xfrm>
          <a:prstGeom prst="actionButtonForwardNex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ru-RU" sz="2400"/>
              <a:t>Щенка какой породы подарили Малышу на день рождения?</a:t>
            </a:r>
          </a:p>
        </p:txBody>
      </p:sp>
      <p:sp>
        <p:nvSpPr>
          <p:cNvPr id="3584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1989138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Такса </a:t>
            </a:r>
          </a:p>
        </p:txBody>
      </p:sp>
      <p:sp>
        <p:nvSpPr>
          <p:cNvPr id="3584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3284538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Болонка</a:t>
            </a:r>
          </a:p>
        </p:txBody>
      </p:sp>
      <p:sp>
        <p:nvSpPr>
          <p:cNvPr id="3584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465296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Фокстерьер</a:t>
            </a:r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5734050"/>
            <a:ext cx="10080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87450" y="2205038"/>
            <a:ext cx="17716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263" y="4076700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288" y="188913"/>
            <a:ext cx="2362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35600" y="1268413"/>
            <a:ext cx="1741488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19475" y="18446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64388" y="549275"/>
            <a:ext cx="18002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50825" y="4940300"/>
            <a:ext cx="2017713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544" name="AutoShape 8"/>
          <p:cNvSpPr>
            <a:spLocks noChangeArrowheads="1"/>
          </p:cNvSpPr>
          <p:nvPr/>
        </p:nvSpPr>
        <p:spPr bwMode="auto">
          <a:xfrm>
            <a:off x="3276600" y="5157788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45" name="AutoShape 9"/>
          <p:cNvSpPr>
            <a:spLocks noChangeArrowheads="1"/>
          </p:cNvSpPr>
          <p:nvPr/>
        </p:nvSpPr>
        <p:spPr bwMode="auto">
          <a:xfrm>
            <a:off x="5580063" y="530066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46" name="AutoShape 10"/>
          <p:cNvSpPr>
            <a:spLocks noChangeArrowheads="1"/>
          </p:cNvSpPr>
          <p:nvPr/>
        </p:nvSpPr>
        <p:spPr bwMode="auto">
          <a:xfrm>
            <a:off x="3492500" y="765175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47" name="AutoShape 11"/>
          <p:cNvSpPr>
            <a:spLocks noChangeArrowheads="1"/>
          </p:cNvSpPr>
          <p:nvPr/>
        </p:nvSpPr>
        <p:spPr bwMode="auto">
          <a:xfrm>
            <a:off x="7308850" y="2349500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48" name="AutoShape 12"/>
          <p:cNvSpPr>
            <a:spLocks noChangeArrowheads="1"/>
          </p:cNvSpPr>
          <p:nvPr/>
        </p:nvSpPr>
        <p:spPr bwMode="auto">
          <a:xfrm>
            <a:off x="5435600" y="476250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49" name="AutoShape 13"/>
          <p:cNvSpPr>
            <a:spLocks noChangeArrowheads="1"/>
          </p:cNvSpPr>
          <p:nvPr/>
        </p:nvSpPr>
        <p:spPr bwMode="auto">
          <a:xfrm>
            <a:off x="4932363" y="3068638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50" name="AutoShape 14"/>
          <p:cNvSpPr>
            <a:spLocks noChangeArrowheads="1"/>
          </p:cNvSpPr>
          <p:nvPr/>
        </p:nvSpPr>
        <p:spPr bwMode="auto">
          <a:xfrm>
            <a:off x="7524750" y="4581525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51" name="AutoShape 15"/>
          <p:cNvSpPr>
            <a:spLocks noChangeArrowheads="1"/>
          </p:cNvSpPr>
          <p:nvPr/>
        </p:nvSpPr>
        <p:spPr bwMode="auto">
          <a:xfrm>
            <a:off x="1187450" y="40481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52" name="AutoShape 16"/>
          <p:cNvSpPr>
            <a:spLocks noChangeArrowheads="1"/>
          </p:cNvSpPr>
          <p:nvPr/>
        </p:nvSpPr>
        <p:spPr bwMode="auto">
          <a:xfrm>
            <a:off x="2124075" y="314166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53" name="AutoShape 17"/>
          <p:cNvSpPr>
            <a:spLocks noChangeArrowheads="1"/>
          </p:cNvSpPr>
          <p:nvPr/>
        </p:nvSpPr>
        <p:spPr bwMode="auto">
          <a:xfrm>
            <a:off x="250825" y="191611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54" name="AutoShape 18"/>
          <p:cNvSpPr>
            <a:spLocks noChangeArrowheads="1"/>
          </p:cNvSpPr>
          <p:nvPr/>
        </p:nvSpPr>
        <p:spPr bwMode="auto">
          <a:xfrm>
            <a:off x="2555875" y="5373688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55" name="AutoShape 19"/>
          <p:cNvSpPr>
            <a:spLocks noChangeArrowheads="1"/>
          </p:cNvSpPr>
          <p:nvPr/>
        </p:nvSpPr>
        <p:spPr bwMode="auto">
          <a:xfrm>
            <a:off x="4859338" y="908050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56" name="AutoShape 20"/>
          <p:cNvSpPr>
            <a:spLocks noChangeArrowheads="1"/>
          </p:cNvSpPr>
          <p:nvPr/>
        </p:nvSpPr>
        <p:spPr bwMode="auto">
          <a:xfrm>
            <a:off x="2700338" y="836613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57" name="AutoShape 21"/>
          <p:cNvSpPr>
            <a:spLocks noChangeArrowheads="1"/>
          </p:cNvSpPr>
          <p:nvPr/>
        </p:nvSpPr>
        <p:spPr bwMode="auto">
          <a:xfrm>
            <a:off x="7092950" y="5589588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58" name="AutoShape 22"/>
          <p:cNvSpPr>
            <a:spLocks noChangeArrowheads="1"/>
          </p:cNvSpPr>
          <p:nvPr/>
        </p:nvSpPr>
        <p:spPr bwMode="auto">
          <a:xfrm>
            <a:off x="4787900" y="5734050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59" name="AutoShape 23"/>
          <p:cNvSpPr>
            <a:spLocks noChangeArrowheads="1"/>
          </p:cNvSpPr>
          <p:nvPr/>
        </p:nvSpPr>
        <p:spPr bwMode="auto">
          <a:xfrm>
            <a:off x="6443663" y="3141663"/>
            <a:ext cx="360362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60" name="AutoShape 24"/>
          <p:cNvSpPr>
            <a:spLocks noChangeArrowheads="1"/>
          </p:cNvSpPr>
          <p:nvPr/>
        </p:nvSpPr>
        <p:spPr bwMode="auto">
          <a:xfrm rot="2138826">
            <a:off x="1403350" y="2997200"/>
            <a:ext cx="360363" cy="503238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61" name="AutoShape 25"/>
          <p:cNvSpPr>
            <a:spLocks noChangeArrowheads="1"/>
          </p:cNvSpPr>
          <p:nvPr/>
        </p:nvSpPr>
        <p:spPr bwMode="auto">
          <a:xfrm>
            <a:off x="3851275" y="3284538"/>
            <a:ext cx="360363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62" name="AutoShape 26"/>
          <p:cNvSpPr>
            <a:spLocks noChangeArrowheads="1"/>
          </p:cNvSpPr>
          <p:nvPr/>
        </p:nvSpPr>
        <p:spPr bwMode="auto">
          <a:xfrm rot="5400000">
            <a:off x="7920832" y="3680619"/>
            <a:ext cx="431800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63" name="AutoShape 27"/>
          <p:cNvSpPr>
            <a:spLocks noChangeArrowheads="1"/>
          </p:cNvSpPr>
          <p:nvPr/>
        </p:nvSpPr>
        <p:spPr bwMode="auto">
          <a:xfrm rot="7032967">
            <a:off x="575469" y="1232694"/>
            <a:ext cx="431800" cy="503238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64" name="AutoShape 28"/>
          <p:cNvSpPr>
            <a:spLocks noChangeArrowheads="1"/>
          </p:cNvSpPr>
          <p:nvPr/>
        </p:nvSpPr>
        <p:spPr bwMode="auto">
          <a:xfrm>
            <a:off x="6732588" y="1052513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5565" name="Picture 29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419475" y="4076700"/>
            <a:ext cx="194468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6" name="Picture 30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95288" y="3141663"/>
            <a:ext cx="14287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67" name="Picture 31"/>
          <p:cNvPicPr>
            <a:picLocks noChangeAspect="1" noChangeArrowheads="1" noCrop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140200" y="0"/>
            <a:ext cx="1143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9" name="Picture 33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5580063" y="2133600"/>
            <a:ext cx="1809750" cy="2524125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ffectLst/>
        </p:spPr>
      </p:pic>
      <p:pic>
        <p:nvPicPr>
          <p:cNvPr id="65568" name="Picture 3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 rot="1740426">
            <a:off x="5292725" y="4508500"/>
            <a:ext cx="2095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4 -4.07407E-6 L 0.19601 -0.089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-4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1196975"/>
            <a:ext cx="3095625" cy="1150938"/>
          </a:xfrm>
          <a:prstGeom prst="actionButtonBlank">
            <a:avLst/>
          </a:prstGeom>
          <a:solidFill>
            <a:srgbClr val="00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Вопрос 1</a:t>
            </a:r>
          </a:p>
        </p:txBody>
      </p:sp>
      <p:sp>
        <p:nvSpPr>
          <p:cNvPr id="36867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2708275"/>
            <a:ext cx="3095625" cy="115093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Вопрос 2</a:t>
            </a:r>
          </a:p>
        </p:txBody>
      </p:sp>
      <p:sp>
        <p:nvSpPr>
          <p:cNvPr id="36868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4292600"/>
            <a:ext cx="3095625" cy="1150938"/>
          </a:xfrm>
          <a:prstGeom prst="actionButtonBlank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Вопрос 3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88125" y="3333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70" name="Cloud"/>
          <p:cNvSpPr>
            <a:spLocks noChangeAspect="1" noEditPoints="1" noChangeArrowheads="1"/>
          </p:cNvSpPr>
          <p:nvPr/>
        </p:nvSpPr>
        <p:spPr bwMode="auto">
          <a:xfrm rot="-447188">
            <a:off x="250825" y="404813"/>
            <a:ext cx="3025775" cy="14398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 sz="1000" b="1">
              <a:solidFill>
                <a:schemeClr val="tx1"/>
              </a:solidFill>
            </a:endParaRPr>
          </a:p>
          <a:p>
            <a:r>
              <a:rPr lang="ru-RU" sz="1800" b="1">
                <a:solidFill>
                  <a:schemeClr val="tx1"/>
                </a:solidFill>
              </a:rPr>
              <a:t>Свен Нурдквист «Петсон и Финдус»</a:t>
            </a:r>
          </a:p>
        </p:txBody>
      </p:sp>
      <p:sp>
        <p:nvSpPr>
          <p:cNvPr id="36871" name="AutoShape 7" descr="data:image/jpg;base64,/9j/4AAQSkZJRgABAQAAAQABAAD/2wCEAAkGBhQSERUUExQUFBQWFRYVFRcYFxcXFxYYFxgXGBgXFxUYHCYeGRkjHRccHy8gIycpLC0sFx4yNTAqNSYrLCkBCQoKDgwOGg8PGiwkHyQsLCwvKS8sLCwsLCkpLCwsLCwsNCwsLCosLCwsKSwsLCwsLCwsLCwsLCwsLCwsLCwsLP/AABEIAOQA3QMBIgACEQEDEQH/xAAbAAABBQEBAAAAAAAAAAAAAAAAAQIDBAUGB//EAD4QAAIBAgQEBAMHAwMDBAMAAAECEQADBBIhMQVBUWEGInGBEzKRQlKhscHR8CNi4RRyghUz8QdDktIkU6L/xAAaAQACAwEBAAAAAAAAAAAAAAAAAwECBQQG/8QALxEAAgIBBAECBQIGAwAAAAAAAAECAxEEEiExQSJREzJhcYGR8BRCobHB8QUjUv/aAAwDAQACEQMRAD8A9xooooAKKKKACiocViQiljsokxXOcS8c21UG1DtOqsGGnrSp3Qh2xsKpz+VHUzRNefYjxhfZg6DKsQU3B7hgAQah/wCu4ooFa7l1BDSA+nIn7Vcz11aOlaC1no9FcEnibFJu1u4I00AP4ETUqePLkCbSkg+aCYI7T8p9ZojrqpFZaK1eDuKKw8F4xsXGVQSpYfaEAH7pPWtpXB2NdcbIz+VnNKEo/Mh1Mu3QqlmMAAknoBuazcXaxCOXtMtxTvbfTKf7HHLsam4V8chjfCgkjKqmcojn3nuauUKPFPF1m2hKN8Ro0A29S3T0rXwd7PbRoIzKrQdCJAMEVF/0mzmzfCtzMzkXfrtv3qyzgCTQA6imq4IkEEdRTqhPPQBRRSTUgLRXP8cx7ubtq0xU27LXXcaENBNtAe8SewjnV7w7xE38NauMIZlGYf3DQ+0ifeqKactpba8ZNKiiirlQooooAKKKKACiiiaACaweLeJ0tkqnncbjkP8AceX51F4r4tlQ20cq5icurR0HSuQfCwvm/wDgNv8AketZOq1mHsgzQ02lUvVPr2F4li7l4+a4z9phB6AaVHbwswNB1gTVZLrudP6aDpoW/wDqPx9KW66sZButEaScv0ET7zWa9z7ZrRcYr0o0/wDTALoGPpofzFN+GGQ5c5iJU6N6jMNaZhcTGhWPcSfYafjVtb56R70nmJd+rooXsKGUbmNBKlGA9RpPsRTbWFIn7Wv2gJjuRvWoVZuoPLl/n2qndw7Mf6i5ujBqFZnjILgrsdCGSTzjUfhtUmD4m1sgpcdTrE6rB3EfzWq1wkNu28SQQR7jeo7yMToVYc+RPqKdDjlMpPD4aydRhfHDpHxlDr95N/Ug6H8K6jA8atXVzI4Omo5j/jvXnHDeKDMbV1RdtRJAU/FszMuuXzMpgyBqCNJ1FWcT4eIHxcNc+OhggLBaOqxo8EbrB02rSqvtis9mXZVU5NfL/Y6XFeOLQaEl4mREBttmJ0I6EfSufx/jm+DplGhBjVecGN1bXuNKxsRiM05hLE+Yncnud59azrtwsd9RME7+jdaU7rLHy+PYY6a61wss18P4tv22BkTOmmjDmCBprXb8D8YpfEMPhsPmEyB3B+735c+RPl73YUZY03Gv0puGxhUZwTE6MPmQ9wN1qYSnWvR+gucIz7PacTxJUIBO+3eqtvjtm5mTMoOoIbpEzHNd689bHXHRJMgRBkzl3Ef21ew/D41A8x/u1/EfyamWsmm/YvHRRxyzo7OGS1ZxPmzM+YtEkAQQirO4C6TUXhPiNuzaFq5dUZQuUsQJJmQJPXl3rDxt5rKZ2VshOUnKWUTzYzvWDxKHuIqbHmN4POqQvlujLHWS0qIqElnL4PZVYHalrzPw94qbDXTaeXtbSNSnSOo7V6Ph8QrqGUhlIkEc61qrlYvqZllbg8MlooopwsKKKKACs3jPEzaWEXM7TlHIdyelaJrlPF/FEt5RJzneOQrj1lkoVvZ2P08FOaT6Mm44ViSZc/O3TsKxOKcUE5VXMeSz/wD07chWjbC3AIbXmvf9qz8XgviyDIGxI0mOQPSsCCSfqN1ptegrYZ2ugr8TQHzsF8s8lSf2NPxFiRCsQ3Ixrz5bA+tJecJ/TtgCBqdQqg/mfxpeH49SctlC5Bhm2UdZbmewp7z2lx++xaa+WXf76IeFYK9Oqi2J1LS7t7zFdLaSNt+UVlSvxDDl2B5t5U9hpPrrV+1iDMyAo3PX0rnucp8jq0orCLhsxqzaxrrVXF4fMpZC+/3o9dOvaoL2NkzBjkJkn/FXsPflefIco9+9JxKPLJ8HNYvHnKVt3czKYZT8wEbhTzG8c6r4TigcQYzctdxtmRt47bitfifCEuuS1kXsoEmxcVMRaPIgfbEHY1zmM4LrOHvZzOq3l+DeB7n5WPcEGtSqqM68nBbdKM2kbeCvZLsszW1FsxeX5rRLAS/I2m0BzCJImNCNPiPEbuGtKoe1buuxbNkPwyV80ydFLab6a+9cvhcY+HdGxKXrGjD4oTMIIjUfLcQ6Sp3G0GDS8V8Xm5ZFq3kFpYXIAq2iN9M0lGBmCDtGggz2V1bVyctlm5vAuIxXxbl+7bzo9sF7tp3LhgPnFtiMwZTJyknQwNgKLKK8MDowkdaxMHxM2c/mzFlKqCwgZ4OYjmeU6TUWCx9xVULlCqNNJnuTy9qLam+V2VqtS4fR0Zwx12n8+lTWsB5lVTkvHXK3y3ByAj5vUajpVjB463dQXLQClLTG9nzZQ67fDgsTm2A3ll6irl7AXGRS9sPoGgH+oh0kTpm9RBrjtjOGN3k7qpVzWY9kqcNlXkMsCMnzZGY6TAModdY/PReCY51OIUlFFmy4QxJzExnPMhdWgdK1sDZzWwSRcEEBjAZZEG1d7GNG3nfqca9hCbnxMPc/rDR1JljGxOsyIIOvI8oqsGk8sXNueUiPhtq2uHNywt1bd24cO63H+IL6m2SL0bBwwmRtlcVIMIBZXJObIAJ3Ousmo+K4sqq2yArmcqiYtqRDsisTlECIGmvtTcLi5uJbk66ddOZ9v5vS5OUl3/odTWoJ7mVXm2IIBJ006+v7Vs+GOM38No4L2mlgBEoT0B5dqp4nB/6o5cKoAtzmL3VS46GIuLaALBNyCxBI23FVsBiLiKyvOnykgtE6aGOR11pylKvmPYvMLfTzg7pvGtofMMp5CRP0FaPDuOJe+UOJmMykAwJ0JGv+KxODcZwQk5EsvCsSVgsWBPlYjttW/gxnb4hYERCBSCFHMkjQsfoAI6k6dXxHhuWfwZ1mzlKOPyXqKKK6xBHdbSvLOMY04i+7kc4UaGABpMc+deicfv5bD8pUqDzGbTSOdec8Nw2doG3rWRrbcPHsaOjrzlhh0CkSYUDWOZpmJvXLlzQZLY2A+Zj36CpeKMAwA5CFHU7SaZbWTlB0A87d+nvWd36jSf8A5RTeWb4SrmP298qj15mtK3hk+Fkt6Akr5THOCJG20aVHd4fmBUOyrPmy/Mw6TuPatSxbRFVVAyqIH+KrOawsBGD3PJDheBBUIAHOANJPrWVxHFi0JuMJmFtrr7n7x/Ad66E4whYA15Vg8cKTNxspjUqPO07Ih3k/yKimTlL1FbIuMW0VcBjGulifKTy3IH9x5HtW9wu/bACgM+uu8DuY5e9YliLSTcC2wRKWvtBercyxmruCvO4PkuKpIiSEBHp81MtipLjopBvCTfJZ4pwn4jZs4U7qpCsBHMGJX2aobN64Vhkt31GmjsT9LuYfQ1ZYKZQAMR2hR6nc1NZB6k7bAKo/DalwulBYL/CjLkMLxQFIWyAy6OgBGXpOUZTI1rnuNcK+IYtgWJAJXIoB7yAdfauiebd34yDMCMt1F3KjZl6ss7cwaq+J+IIcNntw5LBdDqB90jr2NbemuVsf8GXdXslyjkf+gsHkkFbYWcwQlge40A6TXd+E+HYI5Ccr39fI3KJjKD5TprzrnsPgrN0KvxHsszWbbK6ktevt8yrBiEGnaRO9VsffuYe6l0x5nTJ8Mhsy2yF8kalfsg84roeMp4FcYaNPjll24obdjDi1ZCL8VguQPBFwOGylQwcLEAkldZEitkWJVRcIZgBLL5YaPs9Kw+K+NTduhViddgWCZtl+ZQbhjc7CAASTWtatEqpB3g8+Y6HX61k62blJHfo61FPki4ut61YcqCQUYqYBbzGN11gzMEV2Xh/ha4bDWkC6hEDEL5i0CS0anUmo72C82jRCA9gBAGvfWs63fv3mvYf472nySjgWyROm2QbHoZ0rp0r+HJ1yX2OW/wD7FuX5IfEnh3/VXnNt8zoLeZHYqqNqVyOqkq5Bk+q9a5jjOBbAlTOdswDvpJBBIA7QPciu24Jw3/S4RrKsbjozF3bdmbzZzuY1HUwOcQeb8RMGvIPnz22kM0wytmGpnI+8bqQeh0bfCLW4im2S9P6EFvjGBt/Fu2b15bt8k3CULXBm1i2x/poJk7Ny6CkFxTaLptynfbcnn/iq1vgWGILKGWDDK0Zl1kqQB0O/51OmJQLA2A2gTGuae8QazrZRljaju09Tgm/c6fw5woXLNu6HdHknQzzkoQ86BgTpGnqa2GwOstbUn76Sjj1gz9GPpWR4DuE27gmVD6dpGvtoD711NbOnw60zLuWJtDUSABr7mT9TTqKK6BJieKbgWwWJ0BGnWdIrjrHE0AJAyqAC3ftXTeM2JQJAg6++wrneGcHBTeYYyI3g6D8q85rpQdss/RGxpU41ZM7G2TnWfmf+of7E5D+dKgOJgoo2LSxOszz/AAP0rfXCC21xrpDNcO3ReS1nrgA1wsB5FkL3bQuY6AALXPGyLXPQzL78kwERG7fKO29SW2OgievQdqrPfIBuAQxlLYPLWD6ydPY1p4I/Kq+hO+Y/aY9p2pU8pHSrCri7uRZ9NuvSq7YAOM8A3vstEhO2+9bl7DoYkAhe25qpjkDKQAd9QNM3aenWKpCzrBDluMdMi5ip+Je53GGeG/cdBoK0MAkrlY5iPmJgnMfy30AqC/w6EhSVY/dgEDmByHrTcHY+GMgAAHqSSeZO5NNk1KPBEYvI7B8MKsWYzOg6DXn1NXSROxM7T+if4qGWYrAgc2J19l696gv3VXTzTzIO/wDuf9BRzJ8k8R6NS3cB0MyOQ2942rL45gFdWMKGiVIGsjUSelRJxe2ogyY2C6L/ADvU+GxHxAZWFIIVjoDOgABMn1qYqVb3FfRLhnPYK/8AEtqr20uzmcTuhLAM5jUNEAQelX73h+yMZhbdpXHw7ZZwzFoVWIt6EkAlixgVj8I4c7YpbBlTJFzl5UljP9sD8q7fgjr8drrj/uk5D0VNLY9Msv7mtaybjHh9mcop8tcorca4UnwyoWBIBWTJIIO+5Om9VOD46CUYnT5SeYP610XGMFmYEfaB+q6gjvvXGY62yMSNxrpt3A+tcKju4Z3wknDJ6Pg+KIwJYjURE7jaB+XqTVHF4QMVZCQ4mGXRgJiZ+7OgnfWuVwuMLKCNv5p+nua7Hg1yLIc66THPSYHYAfSZ6U9Sdj2y7Xk5bKlUt8fPgTB45rTAMS4KgFzqQVJ+Y9834VynEcOLV25mDNbueYswiU/tMCPhnp9kr92tLi/FizQvyglj/c3WOg5V0WAtG5hbbRLrLLPPUjKT0ZZU+tXp3Wy+G5ZSKTSqSsx34PPHxXnkEFxCjXS4N8j+o1U8jp1mSxbF0qLY805TP2TuMx5aae1dzjOF2nthxbUqF1GUAtbkE986ESO4I501OG2rLC4gPk1bLpmtuZzjL8wUknsMw6U56V5K/wAZw+C94d4SMPaCzJOp23O4HatWkWlrThFRWEZ7eXlhRRRViDk/Gt2DbHMgn6EVncKxJVihjLrr32/Srf8A6iA5EI0jNr9NK5DA8ay6MJMzPOdYn6153V075zx7/wCDZokvhKL/AHydXi+H52zGSIieh5a9ayb9xrFpUWcxbKJ3HNm/M+wrp/D2NW70IZdR0I5EVF4u4VbFsXQMpBjtrPKkV6aUq9/hdr7ArUrNkjk3xoYghfKkIg6tzPsPzNaGExeUnX5YGnMmYtqfpJrLtYUqs8gYWOZbUmfoKdaVrbSNcpA0++x69pqJQi1hDcNdnQfEJgc416fyaagMj+e9VRjACU1YqFzHqx5fvS38WQT30H5k+1cuxjI9E1xhNVmPTdv5NJcvAADmfwXXU/zrVWxf+I28CfwG5P5VeMPJfdjg2sBhBcdF1gn3jnVjjXgYOF+E0RObMSZBiCIHLpFbHBMAEXMREjTsK1hW1odKvh7prl/0Rk6nUOU8RfCPJuH8KW6xCZ7kGFCiCf7m5KPxpcfbZGFu2QXnUWwTl7G4Tq3ppXqqWFEwAJ1MACfWK5/GeB7L3C4Z0B3VYA9iRpV56KXaeSIalLjo5VDZtpF0zcgqcnmJDQGBOwkCN9iavh/ijRTbEgrPKOfbpHSujHhq3aWLKKDzJ1Yj/cdvapLHABIZzPYbVxvR27tqX58HRHU18yZk8Px2bysdR5lB+8pIb2MNUPFuFo6MVHm1kdDvp7VucW4ArrNuEdSWBHMxsfWBrWDaxjK4zgjTKwPJhI/A6e61N9Mq+JfqFU1P1Q/Q5PD22t3CD8j/AEB0/QRXZYbGBLOumyjpG8jr1J/2iqnE+GhvMmx3jkTzjoaisXYhLoJGhVokDpPakfEecnS4xlFffJVxNn7R9hzrf4F4lVVW3c8uXTMT+dZhwrXJChnK8wJg9+/asq4kPDShHzaaj2q1M51vci1sIWraz0bC4YrniCpcunYNBYf/ACzH3FRjBMo0g/DYm2NpQjW2e3Iei9K5HhPilsK3w7pL2uR5p6Hmvau4wWNS6ge2wZTsR/N63KbY2Ljv2MO2qVbwxMGjAEEaA+TrlgQD0I1HsKsUUV0CgooooA57xlhc9mYmGE+hMfrXAtwlTMab9+u9ercQwwuW2U8xHpMa151ih8Iw+nmKn10/esXWxcLMrya2icZQcZeBfCeJNq55tpX84r0DiN1RZYkBlI20IM15qt4K0Zh/P8iuq4LxZLo+AWHmEr1BpVN0kpRX83X3J1FCeJLx39jIv4UEKF0VTMcqecApKDOTkZnIgQzEkiT2rWbw3dzaZYPf9KlTw0+sso76muNaa/rax0rqcfMcw+CIEgQWulnbooMgAcydBVq6q6BhLb9YHT1NXOJYY2GClgxImY7kfpVEXQOev3uetLmpJ4l2h1aTWY9Fa9hHZX8hO2cjZRyX96v+GOB/EedraEFv7iNQs9OtWuE8QySAAQ3zA6yO/wBa38BxSyAFUZO0aT7V2aX4cmlOWPoc2olZFNKP5NBjOmx7iQaS0IOgjeRykU9WDagg8tKcqxW8o55MYdRRRTSCO9fVBLMFHUkAfU0ljEq4lGVh1Ugj8KdctBhBAI6ET+dcvcwdy3ij/pkOUZS2wTWJXWB302qG8AdXWbxbgi3huUYahh+o5j9q0qKiUFNYkWjJxeUcW1m5h2Iur5NIuASkEwJ6bga9K6Lh2GGWdwdQI26juJ1rQe2CCCAQdwdj7VXPD1+yWQ/2mPw2NckdJGEtyHz1DmsMbicQLYGkKWC5tIBYwsjpJA965TimLD4gFkylUCsTszZjseYHXvHKurvcOFxctwl1kGNBOUgiY31E0mP4Ul1YIEj5TGq/4ptsJSi0iKbIwnuZ5rxIAzl1Xp92fXlrVXgPiC5grwygmyx86a+7L3H41q8Y4Y1i4Qw0MlSPlI5gd+1UbGBF0xJHTT8OxrMjJ1M0bIxtjwz1bD31dQymVYAg9Qakrh+A4y5ht/NabUidVPMgfpzrsrWLRlzKwI6zWnTfGxfUzLaXW/oTUVUTilotlFxZ6TVunpp9CRGFcR464OcvxlPMZhHoJ/Ku4qpxLAi7bZDzUj0mufUV745XaG0z2SyeQJhWOsaVq8IwwDZyYynyx+c1pYzgrooBEAxr300PfSkwmEASTsS300P5VhWWPro3IqHaeTvMBiM9tW6jX151YisDwtipUp906fz8frW/W9prPiVqRh3Q2TcTH8Q8D+OsqcrrseR7HtXH3uCYhNWtkAcx5v3r0iil3aOFrz0xtOqnUsdo8vt3XB0Hr29Tt+NaWHxGYa7/AIfXau5fDqd1B9QDVDEeHLTagFT1H7GQKzrP+Ml/K0/6HZHXxfzIwHdkAIbuIP46VZ4Zj7xeAxI761av+Gz9lyR0O/sdqscPwSWjJLA/3CB9dj9aXVpL4T9vrkLL6nB+X9jUzGNh9Y/Sq97HlNWUhNJYEECeZA1jvUePx4RHcEEIMxGkMOg7nYd6rHC5jetrrbdFIGsKxJzQfSDFbTk1wmZiRrig0IkADppRIpxQKUVXt3zOUqVPLmp9COfapyKAHUU0GipAdRSTS0ARYnCrcUq6hlPIia52/wCFEQk2wYJka6p6dR+PrXT0Um2mNiwxkLJQfBzeH4c8GcvzexBAk9jWzhcAiAQBI586kuYadtD+H0qEu40NuR1DD8jSKqfhvlF52uZn30JzfCOHuKoJe1Eux1nzhoUnlK71s4f5V9Bvv71TbBZypyi2VaRESRrK6fZPMVoCumC5yKbCiiimFTD8UsRaAX5i3l+hH615viMZdzQzEMp0HT26V6fxMhrig/LbVrrH2IA/M+1YDsruAVGiyZHrH5j6VhauW21vGTV0z9GCLwTxGX832hH/ACX/ABNdzXnnC7gF8FYAzLEe3KvQ67dBPMGvZiNbHE0/dBRRSRWgcIUs02kqMgOmim0s0ARnBpM5Fn0FSgUk0TRhIBS1Vb9g5gygTz1Kk+40PoR7irBNMcxtUN4ALub7Meh5+/L8aPj7AwCeU/gOtRP5ohiCDyMH3BEEVJfRWUhgCP59PWpTyBJFJEVFZvg6agjcHcU+5dyiTt+X0o4AeGpsnl+NLoRIprDrv1FQwHq89qdNReuv0mnDtrUpgSUUwP8A+OdODCjIC0VFfxSpqzBR1JgU61dDAFTIOxoyA+iiipAzOOkC03VoB7iRp+nvXn3E8ViLbll+UmBAGv8ANfpXZcaUtdAB8ukydAY0AHTme57Vn4wfZH3SB6tCj8z9KwNVZutePHBraZbYfcqeGsKztbzAZgRI9EGp/nOu9rA4DwzI5cTBnUkb+UadvLW/Wjoq9sM+5x6qe6f2Ciiiu45QpMtLRQA0ikp9NiowATRRRFSAhqO4R6dKkprJVGgIApG59D+9Ma5r0PXkadi74RCzAwBOgJMDsN6q4PiNu6CbbAxuI69Z2/xSXNJ48jEm1klw9182uWNYOoPpG0dwashmzRGhrIxF9rq//jOhZD5kZR9NRK1fw11sgNxQGG6zp/xY/lVoz3PBDhhZLgjbagCOc1kYnxIg8tsNfuH7CakT955yr7mmJh8Te/7r/AX/APXaMuR/deI3/wBoHrTMlDSOIQsQGGYQCJEjntvUi3hG/vWGfBWEj/tFjrLF3+JPUmdTVC/4LSy2e1b+Nb3ayxMjnNs8z/a2/Wgh5LOP8YMWdMLZbEsmjOAcinXpJbbtVTA4q5iNL+Law5/9oJ8Fh2ztqa2uD4/DEBbJS3H/ALcBD7oYM1p3UtXDlYI5HIwSPblR2CIsBgbaSVOdjGZmbOx9TV6oLWBtqZVFUxEgAGOlT1ZIkKQ0tFSBz/F8ocRv03lm2/eq+H4a7vMHRiCZESunvqT9K1zw4tiPiNGVRCDmSd2PpsKvqgG1Zy0alNyl7nX/ABDjFRiJatBVAGwEU+iitBLHCOQKKKKkAooooAKKKKACkNLRQAlNanEU1l61ACb71AmECklQozb6CT6kb+9TzG/1prA8tR/Nqo15ZOSFcONYAHM6QfrXOca4YXvhrtk3bYAAyuZAH3kmGgk7b11Qg1DjAwRiih2AlVJiT0nlSpR44LxlzyZuKvDDWh8OyHtg6hAFKjrAGtaHDsWt62rrJU/eGoI0O9ZnAuNvddrdy01tgJ1B1jcEkb1tMwA1gDryorlu9SfBM1t9LXI+BSxVTHFyn9Ern0IzagjmKbwx7pX+soVpIgEEHvTd/OMFMcZJ8TgbdwQ6K4/uAP51FheC2LZBS1bUiYIUTrodd6tzSg1cqLRRRUgFFFITQAtFNDUs0ALRRRQAUUUUAFFFMu3lUSxCgbkkAfU0APpl66FUsxgAEk9ANSay8d4sw1pA73VCE5QwkiddJHoa5fxZ42S7hXS0H85VQxgAqTJjWdQI96o5xx2WUXkgxv8A6om5fFiwiopOX4jsQx1iEUKVVjMAsYkia2fDvi5Pgt8ZmzrcYZcru8M3kGgJYycvtXGeE7FsrcLpN0upRiPkgGY/uNaHxMMDeyXCHuZdSD8O2wuZ8+cCAQxJE7HnrXLvnlYL7Ulyeng0tRYfEK6hkYMp2IMipa7RQ0mm5elOZah+LG4jvyoxkhvBJSxTVead6VVrAJ5EJqO/ZV1KsAysIIOoI9KlFNNVZJXwvD1spltiFkmJJid4JM07CYxHByOHjeCCRU0+3601bCgkgBWO5AGvqedQljG3onOeySZpdqYO496kIpiIFoooqQCmM1ONMLdNahsANJOnemqgBJA1O9LcYASdO9KyA4PTw1VgxkbMp2I3H7ipYqyYEtFMBpwNXyAtYPirglu8mdzdPwwTlt6lv+HM1vUUNZWCU8Hk2Ma5bss1vDXLaqwZS6KzMQdfK4gmPXasvjnmKhQ6qSCEdBbcCOabL6CvT+O+GVvMbv8AULhMoUPlXmJk7HXlXmnFMGVui2WYshysWbM2bkMx+cgRPYiuRx2vA1PPI3BYl0MASPigTyKtpFdVcxVvC2iz57afIHRM62mYeUsDy9Jk1icAwjAqYGkk676zOg/Ct7F3VFy3N8radSLtq4ga1cg6ZWOgcSJGsiPWqZSfJbwVuA417E33cD4s51Qg2WIOl4R8mYb7Dfau14Px1L4gGHGpU7+o6iuCxbliLdgG23yoogW26fDYCPYx7az0/g/gxQfEu2Rbu6jQkdQSU+UHuNCDTKpSbKzSSOooopD2rrEkbWRMjTr3pRRmpZqMkYENANLFJFDQZK2MwbOBluPbPaDPsRVhRGkz+dGanRNUUMPJbdngUUopIpwq6ICiiipAKZInvTjTCtQwGFmnbTrP6VJNISaWl4Aj+KADAOm4G/rHOnhtu+1JbadwQemn6UjzIEAjmZ1B9KMgPiiikBmpQC5qfNRzS1ZMDF8Ucbayq27Qm9dkJpOUCMzkc4nbmYFecJhpZrjSYJVJ1Ykk5nJ5sZLT/tr1vE4NbgII1ysoYaMoYQcrbj/ArmcZ4MaLSWiuVSWdm0JbTLoB8oAiOhNItjJ8obBx8ieHuGBrbOSAi6THNR5zvsDp/wATUOKwz3AyW8OMTYYgyyraOm6jP8ykx5wJAnfQ113D8Etq2ttdlEevU+pOtWKvGpJFHJmXwLBG2pHwxaHJRkCjrCpMe5NalFFNSwVCmEg0+o2s8x79D/OtDAbcHXbr0/akbTfbkR+opwbl/PY0gX7v05f4qoCSf2PI/tTw1MG+nuDtSj+D9qjIDitFIGNOq6eSuBQacKYFNOWpJQtFFFBIUlFFACClNFFACEUGiiqgJS0UUY5AaBThRRURRLFpaKKuQFFFFABRRRQAUUUUAIwqIHUjt70UVVgAUNvyOn/mnhNOtJRQgFApSKKKlAKKWiipAKKKKA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6872" name="AutoShape 8" descr="data:image/jpg;base64,/9j/4AAQSkZJRgABAQAAAQABAAD/2wCEAAkGBhQSERUUExQUFBQWFRYVFRcYFxcXFxYYFxgXGBgXFxUYHCYeGRkjHRccHy8gIycpLC0sFx4yNTAqNSYrLCkBCQoKDgwOGg8PGiwkHyQsLCwvKS8sLCwsLCkpLCwsLCwsNCwsLCosLCwsKSwsLCwsLCwsLCwsLCwsLCwsLCwsLP/AABEIAOQA3QMBIgACEQEDEQH/xAAbAAABBQEBAAAAAAAAAAAAAAAAAQIDBAUGB//EAD4QAAIBAgQEBAMHAwMDBAMAAAECEQADBBIhMQVBUWEGInGBEzKRQlKhscHR8CNi4RRyghUz8QdDktIkU6L/xAAaAQACAwEBAAAAAAAAAAAAAAAAAwECBQQG/8QALxEAAgIBBAECBQIGAwAAAAAAAAECAxEEEiExQSJREzJhcYGR8BRCobHB8QUjUv/aAAwDAQACEQMRAD8A9xooooAKKKKACiocViQiljsokxXOcS8c21UG1DtOqsGGnrSp3Qh2xsKpz+VHUzRNefYjxhfZg6DKsQU3B7hgAQah/wCu4ooFa7l1BDSA+nIn7Vcz11aOlaC1no9FcEnibFJu1u4I00AP4ETUqePLkCbSkg+aCYI7T8p9ZojrqpFZaK1eDuKKw8F4xsXGVQSpYfaEAH7pPWtpXB2NdcbIz+VnNKEo/Mh1Mu3QqlmMAAknoBuazcXaxCOXtMtxTvbfTKf7HHLsam4V8chjfCgkjKqmcojn3nuauUKPFPF1m2hKN8Ro0A29S3T0rXwd7PbRoIzKrQdCJAMEVF/0mzmzfCtzMzkXfrtv3qyzgCTQA6imq4IkEEdRTqhPPQBRRSTUgLRXP8cx7ubtq0xU27LXXcaENBNtAe8SewjnV7w7xE38NauMIZlGYf3DQ+0ifeqKactpba8ZNKiiirlQooooAKKKKACiiiaACaweLeJ0tkqnncbjkP8AceX51F4r4tlQ20cq5icurR0HSuQfCwvm/wDgNv8AketZOq1mHsgzQ02lUvVPr2F4li7l4+a4z9phB6AaVHbwswNB1gTVZLrudP6aDpoW/wDqPx9KW66sZButEaScv0ET7zWa9z7ZrRcYr0o0/wDTALoGPpofzFN+GGQ5c5iJU6N6jMNaZhcTGhWPcSfYafjVtb56R70nmJd+rooXsKGUbmNBKlGA9RpPsRTbWFIn7Wv2gJjuRvWoVZuoPLl/n2qndw7Mf6i5ujBqFZnjILgrsdCGSTzjUfhtUmD4m1sgpcdTrE6rB3EfzWq1wkNu28SQQR7jeo7yMToVYc+RPqKdDjlMpPD4aydRhfHDpHxlDr95N/Ug6H8K6jA8atXVzI4Omo5j/jvXnHDeKDMbV1RdtRJAU/FszMuuXzMpgyBqCNJ1FWcT4eIHxcNc+OhggLBaOqxo8EbrB02rSqvtis9mXZVU5NfL/Y6XFeOLQaEl4mREBttmJ0I6EfSufx/jm+DplGhBjVecGN1bXuNKxsRiM05hLE+Yncnud59azrtwsd9RME7+jdaU7rLHy+PYY6a61wss18P4tv22BkTOmmjDmCBprXb8D8YpfEMPhsPmEyB3B+735c+RPl73YUZY03Gv0puGxhUZwTE6MPmQ9wN1qYSnWvR+gucIz7PacTxJUIBO+3eqtvjtm5mTMoOoIbpEzHNd689bHXHRJMgRBkzl3Ef21ew/D41A8x/u1/EfyamWsmm/YvHRRxyzo7OGS1ZxPmzM+YtEkAQQirO4C6TUXhPiNuzaFq5dUZQuUsQJJmQJPXl3rDxt5rKZ2VshOUnKWUTzYzvWDxKHuIqbHmN4POqQvlujLHWS0qIqElnL4PZVYHalrzPw94qbDXTaeXtbSNSnSOo7V6Ph8QrqGUhlIkEc61qrlYvqZllbg8MlooopwsKKKKACs3jPEzaWEXM7TlHIdyelaJrlPF/FEt5RJzneOQrj1lkoVvZ2P08FOaT6Mm44ViSZc/O3TsKxOKcUE5VXMeSz/wD07chWjbC3AIbXmvf9qz8XgviyDIGxI0mOQPSsCCSfqN1ptegrYZ2ugr8TQHzsF8s8lSf2NPxFiRCsQ3Ixrz5bA+tJecJ/TtgCBqdQqg/mfxpeH49SctlC5Bhm2UdZbmewp7z2lx++xaa+WXf76IeFYK9Oqi2J1LS7t7zFdLaSNt+UVlSvxDDl2B5t5U9hpPrrV+1iDMyAo3PX0rnucp8jq0orCLhsxqzaxrrVXF4fMpZC+/3o9dOvaoL2NkzBjkJkn/FXsPflefIco9+9JxKPLJ8HNYvHnKVt3czKYZT8wEbhTzG8c6r4TigcQYzctdxtmRt47bitfifCEuuS1kXsoEmxcVMRaPIgfbEHY1zmM4LrOHvZzOq3l+DeB7n5WPcEGtSqqM68nBbdKM2kbeCvZLsszW1FsxeX5rRLAS/I2m0BzCJImNCNPiPEbuGtKoe1buuxbNkPwyV80ydFLab6a+9cvhcY+HdGxKXrGjD4oTMIIjUfLcQ6Sp3G0GDS8V8Xm5ZFq3kFpYXIAq2iN9M0lGBmCDtGggz2V1bVyctlm5vAuIxXxbl+7bzo9sF7tp3LhgPnFtiMwZTJyknQwNgKLKK8MDowkdaxMHxM2c/mzFlKqCwgZ4OYjmeU6TUWCx9xVULlCqNNJnuTy9qLam+V2VqtS4fR0Zwx12n8+lTWsB5lVTkvHXK3y3ByAj5vUajpVjB463dQXLQClLTG9nzZQ67fDgsTm2A3ll6irl7AXGRS9sPoGgH+oh0kTpm9RBrjtjOGN3k7qpVzWY9kqcNlXkMsCMnzZGY6TAModdY/PReCY51OIUlFFmy4QxJzExnPMhdWgdK1sDZzWwSRcEEBjAZZEG1d7GNG3nfqca9hCbnxMPc/rDR1JljGxOsyIIOvI8oqsGk8sXNueUiPhtq2uHNywt1bd24cO63H+IL6m2SL0bBwwmRtlcVIMIBZXJObIAJ3Ousmo+K4sqq2yArmcqiYtqRDsisTlECIGmvtTcLi5uJbk66ddOZ9v5vS5OUl3/odTWoJ7mVXm2IIBJ006+v7Vs+GOM38No4L2mlgBEoT0B5dqp4nB/6o5cKoAtzmL3VS46GIuLaALBNyCxBI23FVsBiLiKyvOnykgtE6aGOR11pylKvmPYvMLfTzg7pvGtofMMp5CRP0FaPDuOJe+UOJmMykAwJ0JGv+KxODcZwQk5EsvCsSVgsWBPlYjttW/gxnb4hYERCBSCFHMkjQsfoAI6k6dXxHhuWfwZ1mzlKOPyXqKKK6xBHdbSvLOMY04i+7kc4UaGABpMc+deicfv5bD8pUqDzGbTSOdec8Nw2doG3rWRrbcPHsaOjrzlhh0CkSYUDWOZpmJvXLlzQZLY2A+Zj36CpeKMAwA5CFHU7SaZbWTlB0A87d+nvWd36jSf8A5RTeWb4SrmP298qj15mtK3hk+Fkt6Akr5THOCJG20aVHd4fmBUOyrPmy/Mw6TuPatSxbRFVVAyqIH+KrOawsBGD3PJDheBBUIAHOANJPrWVxHFi0JuMJmFtrr7n7x/Ad66E4whYA15Vg8cKTNxspjUqPO07Ih3k/yKimTlL1FbIuMW0VcBjGulifKTy3IH9x5HtW9wu/bACgM+uu8DuY5e9YliLSTcC2wRKWvtBercyxmruCvO4PkuKpIiSEBHp81MtipLjopBvCTfJZ4pwn4jZs4U7qpCsBHMGJX2aobN64Vhkt31GmjsT9LuYfQ1ZYKZQAMR2hR6nc1NZB6k7bAKo/DalwulBYL/CjLkMLxQFIWyAy6OgBGXpOUZTI1rnuNcK+IYtgWJAJXIoB7yAdfauiebd34yDMCMt1F3KjZl6ss7cwaq+J+IIcNntw5LBdDqB90jr2NbemuVsf8GXdXslyjkf+gsHkkFbYWcwQlge40A6TXd+E+HYI5Ccr39fI3KJjKD5TprzrnsPgrN0KvxHsszWbbK6ktevt8yrBiEGnaRO9VsffuYe6l0x5nTJ8Mhsy2yF8kalfsg84roeMp4FcYaNPjll24obdjDi1ZCL8VguQPBFwOGylQwcLEAkldZEitkWJVRcIZgBLL5YaPs9Kw+K+NTduhViddgWCZtl+ZQbhjc7CAASTWtatEqpB3g8+Y6HX61k62blJHfo61FPki4ut61YcqCQUYqYBbzGN11gzMEV2Xh/ha4bDWkC6hEDEL5i0CS0anUmo72C82jRCA9gBAGvfWs63fv3mvYf472nySjgWyROm2QbHoZ0rp0r+HJ1yX2OW/wD7FuX5IfEnh3/VXnNt8zoLeZHYqqNqVyOqkq5Bk+q9a5jjOBbAlTOdswDvpJBBIA7QPciu24Jw3/S4RrKsbjozF3bdmbzZzuY1HUwOcQeb8RMGvIPnz22kM0wytmGpnI+8bqQeh0bfCLW4im2S9P6EFvjGBt/Fu2b15bt8k3CULXBm1i2x/poJk7Ny6CkFxTaLptynfbcnn/iq1vgWGILKGWDDK0Zl1kqQB0O/51OmJQLA2A2gTGuae8QazrZRljaju09Tgm/c6fw5woXLNu6HdHknQzzkoQ86BgTpGnqa2GwOstbUn76Sjj1gz9GPpWR4DuE27gmVD6dpGvtoD711NbOnw60zLuWJtDUSABr7mT9TTqKK6BJieKbgWwWJ0BGnWdIrjrHE0AJAyqAC3ftXTeM2JQJAg6++wrneGcHBTeYYyI3g6D8q85rpQdss/RGxpU41ZM7G2TnWfmf+of7E5D+dKgOJgoo2LSxOszz/AAP0rfXCC21xrpDNcO3ReS1nrgA1wsB5FkL3bQuY6AALXPGyLXPQzL78kwERG7fKO29SW2OgievQdqrPfIBuAQxlLYPLWD6ydPY1p4I/Kq+hO+Y/aY9p2pU8pHSrCri7uRZ9NuvSq7YAOM8A3vstEhO2+9bl7DoYkAhe25qpjkDKQAd9QNM3aenWKpCzrBDluMdMi5ip+Je53GGeG/cdBoK0MAkrlY5iPmJgnMfy30AqC/w6EhSVY/dgEDmByHrTcHY+GMgAAHqSSeZO5NNk1KPBEYvI7B8MKsWYzOg6DXn1NXSROxM7T+if4qGWYrAgc2J19l696gv3VXTzTzIO/wDuf9BRzJ8k8R6NS3cB0MyOQ2942rL45gFdWMKGiVIGsjUSelRJxe2ogyY2C6L/ADvU+GxHxAZWFIIVjoDOgABMn1qYqVb3FfRLhnPYK/8AEtqr20uzmcTuhLAM5jUNEAQelX73h+yMZhbdpXHw7ZZwzFoVWIt6EkAlixgVj8I4c7YpbBlTJFzl5UljP9sD8q7fgjr8drrj/uk5D0VNLY9Msv7mtaybjHh9mcop8tcorca4UnwyoWBIBWTJIIO+5Om9VOD46CUYnT5SeYP610XGMFmYEfaB+q6gjvvXGY62yMSNxrpt3A+tcKju4Z3wknDJ6Pg+KIwJYjURE7jaB+XqTVHF4QMVZCQ4mGXRgJiZ+7OgnfWuVwuMLKCNv5p+nua7Hg1yLIc66THPSYHYAfSZ6U9Sdj2y7Xk5bKlUt8fPgTB45rTAMS4KgFzqQVJ+Y9834VynEcOLV25mDNbueYswiU/tMCPhnp9kr92tLi/FizQvyglj/c3WOg5V0WAtG5hbbRLrLLPPUjKT0ZZU+tXp3Wy+G5ZSKTSqSsx34PPHxXnkEFxCjXS4N8j+o1U8jp1mSxbF0qLY805TP2TuMx5aae1dzjOF2nthxbUqF1GUAtbkE986ESO4I501OG2rLC4gPk1bLpmtuZzjL8wUknsMw6U56V5K/wAZw+C94d4SMPaCzJOp23O4HatWkWlrThFRWEZ7eXlhRRRViDk/Gt2DbHMgn6EVncKxJVihjLrr32/Srf8A6iA5EI0jNr9NK5DA8ay6MJMzPOdYn6153V075zx7/wCDZokvhKL/AHydXi+H52zGSIieh5a9ayb9xrFpUWcxbKJ3HNm/M+wrp/D2NW70IZdR0I5EVF4u4VbFsXQMpBjtrPKkV6aUq9/hdr7ArUrNkjk3xoYghfKkIg6tzPsPzNaGExeUnX5YGnMmYtqfpJrLtYUqs8gYWOZbUmfoKdaVrbSNcpA0++x69pqJQi1hDcNdnQfEJgc416fyaagMj+e9VRjACU1YqFzHqx5fvS38WQT30H5k+1cuxjI9E1xhNVmPTdv5NJcvAADmfwXXU/zrVWxf+I28CfwG5P5VeMPJfdjg2sBhBcdF1gn3jnVjjXgYOF+E0RObMSZBiCIHLpFbHBMAEXMREjTsK1hW1odKvh7prl/0Rk6nUOU8RfCPJuH8KW6xCZ7kGFCiCf7m5KPxpcfbZGFu2QXnUWwTl7G4Tq3ppXqqWFEwAJ1MACfWK5/GeB7L3C4Z0B3VYA9iRpV56KXaeSIalLjo5VDZtpF0zcgqcnmJDQGBOwkCN9iavh/ijRTbEgrPKOfbpHSujHhq3aWLKKDzJ1Yj/cdvapLHABIZzPYbVxvR27tqX58HRHU18yZk8Px2bysdR5lB+8pIb2MNUPFuFo6MVHm1kdDvp7VucW4ArrNuEdSWBHMxsfWBrWDaxjK4zgjTKwPJhI/A6e61N9Mq+JfqFU1P1Q/Q5PD22t3CD8j/AEB0/QRXZYbGBLOumyjpG8jr1J/2iqnE+GhvMmx3jkTzjoaisXYhLoJGhVokDpPakfEecnS4xlFffJVxNn7R9hzrf4F4lVVW3c8uXTMT+dZhwrXJChnK8wJg9+/asq4kPDShHzaaj2q1M51vci1sIWraz0bC4YrniCpcunYNBYf/ACzH3FRjBMo0g/DYm2NpQjW2e3Iei9K5HhPilsK3w7pL2uR5p6Hmvau4wWNS6ge2wZTsR/N63KbY2Ljv2MO2qVbwxMGjAEEaA+TrlgQD0I1HsKsUUV0CgooooA57xlhc9mYmGE+hMfrXAtwlTMab9+u9ercQwwuW2U8xHpMa151ih8Iw+nmKn10/esXWxcLMrya2icZQcZeBfCeJNq55tpX84r0DiN1RZYkBlI20IM15qt4K0Zh/P8iuq4LxZLo+AWHmEr1BpVN0kpRX83X3J1FCeJLx39jIv4UEKF0VTMcqecApKDOTkZnIgQzEkiT2rWbw3dzaZYPf9KlTw0+sso76muNaa/rax0rqcfMcw+CIEgQWulnbooMgAcydBVq6q6BhLb9YHT1NXOJYY2GClgxImY7kfpVEXQOev3uetLmpJ4l2h1aTWY9Fa9hHZX8hO2cjZRyX96v+GOB/EedraEFv7iNQs9OtWuE8QySAAQ3zA6yO/wBa38BxSyAFUZO0aT7V2aX4cmlOWPoc2olZFNKP5NBjOmx7iQaS0IOgjeRykU9WDagg8tKcqxW8o55MYdRRRTSCO9fVBLMFHUkAfU0ljEq4lGVh1Ugj8KdctBhBAI6ET+dcvcwdy3ij/pkOUZS2wTWJXWB302qG8AdXWbxbgi3huUYahh+o5j9q0qKiUFNYkWjJxeUcW1m5h2Iur5NIuASkEwJ6bga9K6Lh2GGWdwdQI26juJ1rQe2CCCAQdwdj7VXPD1+yWQ/2mPw2NckdJGEtyHz1DmsMbicQLYGkKWC5tIBYwsjpJA965TimLD4gFkylUCsTszZjseYHXvHKurvcOFxctwl1kGNBOUgiY31E0mP4Ul1YIEj5TGq/4ptsJSi0iKbIwnuZ5rxIAzl1Xp92fXlrVXgPiC5grwygmyx86a+7L3H41q8Y4Y1i4Qw0MlSPlI5gd+1UbGBF0xJHTT8OxrMjJ1M0bIxtjwz1bD31dQymVYAg9Qakrh+A4y5ht/NabUidVPMgfpzrsrWLRlzKwI6zWnTfGxfUzLaXW/oTUVUTilotlFxZ6TVunpp9CRGFcR464OcvxlPMZhHoJ/Ku4qpxLAi7bZDzUj0mufUV745XaG0z2SyeQJhWOsaVq8IwwDZyYynyx+c1pYzgrooBEAxr300PfSkwmEASTsS300P5VhWWPro3IqHaeTvMBiM9tW6jX151YisDwtipUp906fz8frW/W9prPiVqRh3Q2TcTH8Q8D+OsqcrrseR7HtXH3uCYhNWtkAcx5v3r0iil3aOFrz0xtOqnUsdo8vt3XB0Hr29Tt+NaWHxGYa7/AIfXau5fDqd1B9QDVDEeHLTagFT1H7GQKzrP+Ml/K0/6HZHXxfzIwHdkAIbuIP46VZ4Zj7xeAxI761av+Gz9lyR0O/sdqscPwSWjJLA/3CB9dj9aXVpL4T9vrkLL6nB+X9jUzGNh9Y/Sq97HlNWUhNJYEECeZA1jvUePx4RHcEEIMxGkMOg7nYd6rHC5jetrrbdFIGsKxJzQfSDFbTk1wmZiRrig0IkADppRIpxQKUVXt3zOUqVPLmp9COfapyKAHUU0GipAdRSTS0ARYnCrcUq6hlPIia52/wCFEQk2wYJka6p6dR+PrXT0Um2mNiwxkLJQfBzeH4c8GcvzexBAk9jWzhcAiAQBI586kuYadtD+H0qEu40NuR1DD8jSKqfhvlF52uZn30JzfCOHuKoJe1Eux1nzhoUnlK71s4f5V9Bvv71TbBZypyi2VaRESRrK6fZPMVoCumC5yKbCiiimFTD8UsRaAX5i3l+hH615viMZdzQzEMp0HT26V6fxMhrig/LbVrrH2IA/M+1YDsruAVGiyZHrH5j6VhauW21vGTV0z9GCLwTxGX832hH/ACX/ABNdzXnnC7gF8FYAzLEe3KvQ67dBPMGvZiNbHE0/dBRRSRWgcIUs02kqMgOmim0s0ARnBpM5Fn0FSgUk0TRhIBS1Vb9g5gygTz1Kk+40PoR7irBNMcxtUN4ALub7Meh5+/L8aPj7AwCeU/gOtRP5ohiCDyMH3BEEVJfRWUhgCP59PWpTyBJFJEVFZvg6agjcHcU+5dyiTt+X0o4AeGpsnl+NLoRIprDrv1FQwHq89qdNReuv0mnDtrUpgSUUwP8A+OdODCjIC0VFfxSpqzBR1JgU61dDAFTIOxoyA+iiipAzOOkC03VoB7iRp+nvXn3E8ViLbll+UmBAGv8ANfpXZcaUtdAB8ukydAY0AHTme57Vn4wfZH3SB6tCj8z9KwNVZutePHBraZbYfcqeGsKztbzAZgRI9EGp/nOu9rA4DwzI5cTBnUkb+UadvLW/Wjoq9sM+5x6qe6f2Ciiiu45QpMtLRQA0ikp9NiowATRRRFSAhqO4R6dKkprJVGgIApG59D+9Ma5r0PXkadi74RCzAwBOgJMDsN6q4PiNu6CbbAxuI69Z2/xSXNJ48jEm1klw9182uWNYOoPpG0dwashmzRGhrIxF9rq//jOhZD5kZR9NRK1fw11sgNxQGG6zp/xY/lVoz3PBDhhZLgjbagCOc1kYnxIg8tsNfuH7CakT955yr7mmJh8Te/7r/AX/APXaMuR/deI3/wBoHrTMlDSOIQsQGGYQCJEjntvUi3hG/vWGfBWEj/tFjrLF3+JPUmdTVC/4LSy2e1b+Nb3ayxMjnNs8z/a2/Wgh5LOP8YMWdMLZbEsmjOAcinXpJbbtVTA4q5iNL+Law5/9oJ8Fh2ztqa2uD4/DEBbJS3H/ALcBD7oYM1p3UtXDlYI5HIwSPblR2CIsBgbaSVOdjGZmbOx9TV6oLWBtqZVFUxEgAGOlT1ZIkKQ0tFSBz/F8ocRv03lm2/eq+H4a7vMHRiCZESunvqT9K1zw4tiPiNGVRCDmSd2PpsKvqgG1Zy0alNyl7nX/ABDjFRiJatBVAGwEU+iitBLHCOQKKKKkAooooAKKKKACkNLRQAlNanEU1l61ACb71AmECklQozb6CT6kb+9TzG/1prA8tR/Nqo15ZOSFcONYAHM6QfrXOca4YXvhrtk3bYAAyuZAH3kmGgk7b11Qg1DjAwRiih2AlVJiT0nlSpR44LxlzyZuKvDDWh8OyHtg6hAFKjrAGtaHDsWt62rrJU/eGoI0O9ZnAuNvddrdy01tgJ1B1jcEkb1tMwA1gDryorlu9SfBM1t9LXI+BSxVTHFyn9Ern0IzagjmKbwx7pX+soVpIgEEHvTd/OMFMcZJ8TgbdwQ6K4/uAP51FheC2LZBS1bUiYIUTrodd6tzSg1cqLRRRUgFFFITQAtFNDUs0ALRRRQAUUUUAFFFMu3lUSxCgbkkAfU0APpl66FUsxgAEk9ANSay8d4sw1pA73VCE5QwkiddJHoa5fxZ42S7hXS0H85VQxgAqTJjWdQI96o5xx2WUXkgxv8A6om5fFiwiopOX4jsQx1iEUKVVjMAsYkia2fDvi5Pgt8ZmzrcYZcru8M3kGgJYycvtXGeE7FsrcLpN0upRiPkgGY/uNaHxMMDeyXCHuZdSD8O2wuZ8+cCAQxJE7HnrXLvnlYL7Ulyeng0tRYfEK6hkYMp2IMipa7RQ0mm5elOZah+LG4jvyoxkhvBJSxTVead6VVrAJ5EJqO/ZV1KsAysIIOoI9KlFNNVZJXwvD1spltiFkmJJid4JM07CYxHByOHjeCCRU0+3601bCgkgBWO5AGvqedQljG3onOeySZpdqYO496kIpiIFoooqQCmM1ONMLdNahsANJOnemqgBJA1O9LcYASdO9KyA4PTw1VgxkbMp2I3H7ipYqyYEtFMBpwNXyAtYPirglu8mdzdPwwTlt6lv+HM1vUUNZWCU8Hk2Ma5bss1vDXLaqwZS6KzMQdfK4gmPXasvjnmKhQ6qSCEdBbcCOabL6CvT+O+GVvMbv8AULhMoUPlXmJk7HXlXmnFMGVui2WYshysWbM2bkMx+cgRPYiuRx2vA1PPI3BYl0MASPigTyKtpFdVcxVvC2iz57afIHRM62mYeUsDy9Jk1icAwjAqYGkk676zOg/Ct7F3VFy3N8radSLtq4ga1cg6ZWOgcSJGsiPWqZSfJbwVuA417E33cD4s51Qg2WIOl4R8mYb7Dfau14Px1L4gGHGpU7+o6iuCxbliLdgG23yoogW26fDYCPYx7az0/g/gxQfEu2Rbu6jQkdQSU+UHuNCDTKpSbKzSSOooopD2rrEkbWRMjTr3pRRmpZqMkYENANLFJFDQZK2MwbOBluPbPaDPsRVhRGkz+dGanRNUUMPJbdngUUopIpwq6ICiiipAKZInvTjTCtQwGFmnbTrP6VJNISaWl4Aj+KADAOm4G/rHOnhtu+1JbadwQemn6UjzIEAjmZ1B9KMgPiiikBmpQC5qfNRzS1ZMDF8Ucbayq27Qm9dkJpOUCMzkc4nbmYFecJhpZrjSYJVJ1Ykk5nJ5sZLT/tr1vE4NbgII1ysoYaMoYQcrbj/ArmcZ4MaLSWiuVSWdm0JbTLoB8oAiOhNItjJ8obBx8ieHuGBrbOSAi6THNR5zvsDp/wATUOKwz3AyW8OMTYYgyyraOm6jP8ykx5wJAnfQ113D8Etq2ttdlEevU+pOtWKvGpJFHJmXwLBG2pHwxaHJRkCjrCpMe5NalFFNSwVCmEg0+o2s8x79D/OtDAbcHXbr0/akbTfbkR+opwbl/PY0gX7v05f4qoCSf2PI/tTw1MG+nuDtSj+D9qjIDitFIGNOq6eSuBQacKYFNOWpJQtFFFBIUlFFACClNFFACEUGiiqgJS0UUY5AaBThRRURRLFpaKKuQFFFFABRRRQAUUUUAIwqIHUjt70UVVgAUNvyOn/mnhNOtJRQgFApSKKKlAKKWiipAKKKKA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6873" name="AutoShape 9" descr="data:image/jpg;base64,/9j/4AAQSkZJRgABAQAAAQABAAD/2wCEAAkGBhQSERUUExQUFBQWFRYVFRcYFxcXFxYYFxgXGBgXFxUYHCYeGRkjHRccHy8gIycpLC0sFx4yNTAqNSYrLCkBCQoKDgwOGg8PGiwkHyQsLCwvKS8sLCwsLCkpLCwsLCwsNCwsLCosLCwsKSwsLCwsLCwsLCwsLCwsLCwsLCwsLP/AABEIAOQA3QMBIgACEQEDEQH/xAAbAAABBQEBAAAAAAAAAAAAAAAAAQIDBAUGB//EAD4QAAIBAgQEBAMHAwMDBAMAAAECEQADBBIhMQVBUWEGInGBEzKRQlKhscHR8CNi4RRyghUz8QdDktIkU6L/xAAaAQACAwEBAAAAAAAAAAAAAAAAAwECBQQG/8QALxEAAgIBBAECBQIGAwAAAAAAAAECAxEEEiExQSJREzJhcYGR8BRCobHB8QUjUv/aAAwDAQACEQMRAD8A9xooooAKKKKACiocViQiljsokxXOcS8c21UG1DtOqsGGnrSp3Qh2xsKpz+VHUzRNefYjxhfZg6DKsQU3B7hgAQah/wCu4ooFa7l1BDSA+nIn7Vcz11aOlaC1no9FcEnibFJu1u4I00AP4ETUqePLkCbSkg+aCYI7T8p9ZojrqpFZaK1eDuKKw8F4xsXGVQSpYfaEAH7pPWtpXB2NdcbIz+VnNKEo/Mh1Mu3QqlmMAAknoBuazcXaxCOXtMtxTvbfTKf7HHLsam4V8chjfCgkjKqmcojn3nuauUKPFPF1m2hKN8Ro0A29S3T0rXwd7PbRoIzKrQdCJAMEVF/0mzmzfCtzMzkXfrtv3qyzgCTQA6imq4IkEEdRTqhPPQBRRSTUgLRXP8cx7ubtq0xU27LXXcaENBNtAe8SewjnV7w7xE38NauMIZlGYf3DQ+0ifeqKactpba8ZNKiiirlQooooAKKKKACiiiaACaweLeJ0tkqnncbjkP8AceX51F4r4tlQ20cq5icurR0HSuQfCwvm/wDgNv8AketZOq1mHsgzQ02lUvVPr2F4li7l4+a4z9phB6AaVHbwswNB1gTVZLrudP6aDpoW/wDqPx9KW66sZButEaScv0ET7zWa9z7ZrRcYr0o0/wDTALoGPpofzFN+GGQ5c5iJU6N6jMNaZhcTGhWPcSfYafjVtb56R70nmJd+rooXsKGUbmNBKlGA9RpPsRTbWFIn7Wv2gJjuRvWoVZuoPLl/n2qndw7Mf6i5ujBqFZnjILgrsdCGSTzjUfhtUmD4m1sgpcdTrE6rB3EfzWq1wkNu28SQQR7jeo7yMToVYc+RPqKdDjlMpPD4aydRhfHDpHxlDr95N/Ug6H8K6jA8atXVzI4Omo5j/jvXnHDeKDMbV1RdtRJAU/FszMuuXzMpgyBqCNJ1FWcT4eIHxcNc+OhggLBaOqxo8EbrB02rSqvtis9mXZVU5NfL/Y6XFeOLQaEl4mREBttmJ0I6EfSufx/jm+DplGhBjVecGN1bXuNKxsRiM05hLE+Yncnud59azrtwsd9RME7+jdaU7rLHy+PYY6a61wss18P4tv22BkTOmmjDmCBprXb8D8YpfEMPhsPmEyB3B+735c+RPl73YUZY03Gv0puGxhUZwTE6MPmQ9wN1qYSnWvR+gucIz7PacTxJUIBO+3eqtvjtm5mTMoOoIbpEzHNd689bHXHRJMgRBkzl3Ef21ew/D41A8x/u1/EfyamWsmm/YvHRRxyzo7OGS1ZxPmzM+YtEkAQQirO4C6TUXhPiNuzaFq5dUZQuUsQJJmQJPXl3rDxt5rKZ2VshOUnKWUTzYzvWDxKHuIqbHmN4POqQvlujLHWS0qIqElnL4PZVYHalrzPw94qbDXTaeXtbSNSnSOo7V6Ph8QrqGUhlIkEc61qrlYvqZllbg8MlooopwsKKKKACs3jPEzaWEXM7TlHIdyelaJrlPF/FEt5RJzneOQrj1lkoVvZ2P08FOaT6Mm44ViSZc/O3TsKxOKcUE5VXMeSz/wD07chWjbC3AIbXmvf9qz8XgviyDIGxI0mOQPSsCCSfqN1ptegrYZ2ugr8TQHzsF8s8lSf2NPxFiRCsQ3Ixrz5bA+tJecJ/TtgCBqdQqg/mfxpeH49SctlC5Bhm2UdZbmewp7z2lx++xaa+WXf76IeFYK9Oqi2J1LS7t7zFdLaSNt+UVlSvxDDl2B5t5U9hpPrrV+1iDMyAo3PX0rnucp8jq0orCLhsxqzaxrrVXF4fMpZC+/3o9dOvaoL2NkzBjkJkn/FXsPflefIco9+9JxKPLJ8HNYvHnKVt3czKYZT8wEbhTzG8c6r4TigcQYzctdxtmRt47bitfifCEuuS1kXsoEmxcVMRaPIgfbEHY1zmM4LrOHvZzOq3l+DeB7n5WPcEGtSqqM68nBbdKM2kbeCvZLsszW1FsxeX5rRLAS/I2m0BzCJImNCNPiPEbuGtKoe1buuxbNkPwyV80ydFLab6a+9cvhcY+HdGxKXrGjD4oTMIIjUfLcQ6Sp3G0GDS8V8Xm5ZFq3kFpYXIAq2iN9M0lGBmCDtGggz2V1bVyctlm5vAuIxXxbl+7bzo9sF7tp3LhgPnFtiMwZTJyknQwNgKLKK8MDowkdaxMHxM2c/mzFlKqCwgZ4OYjmeU6TUWCx9xVULlCqNNJnuTy9qLam+V2VqtS4fR0Zwx12n8+lTWsB5lVTkvHXK3y3ByAj5vUajpVjB463dQXLQClLTG9nzZQ67fDgsTm2A3ll6irl7AXGRS9sPoGgH+oh0kTpm9RBrjtjOGN3k7qpVzWY9kqcNlXkMsCMnzZGY6TAModdY/PReCY51OIUlFFmy4QxJzExnPMhdWgdK1sDZzWwSRcEEBjAZZEG1d7GNG3nfqca9hCbnxMPc/rDR1JljGxOsyIIOvI8oqsGk8sXNueUiPhtq2uHNywt1bd24cO63H+IL6m2SL0bBwwmRtlcVIMIBZXJObIAJ3Ousmo+K4sqq2yArmcqiYtqRDsisTlECIGmvtTcLi5uJbk66ddOZ9v5vS5OUl3/odTWoJ7mVXm2IIBJ006+v7Vs+GOM38No4L2mlgBEoT0B5dqp4nB/6o5cKoAtzmL3VS46GIuLaALBNyCxBI23FVsBiLiKyvOnykgtE6aGOR11pylKvmPYvMLfTzg7pvGtofMMp5CRP0FaPDuOJe+UOJmMykAwJ0JGv+KxODcZwQk5EsvCsSVgsWBPlYjttW/gxnb4hYERCBSCFHMkjQsfoAI6k6dXxHhuWfwZ1mzlKOPyXqKKK6xBHdbSvLOMY04i+7kc4UaGABpMc+deicfv5bD8pUqDzGbTSOdec8Nw2doG3rWRrbcPHsaOjrzlhh0CkSYUDWOZpmJvXLlzQZLY2A+Zj36CpeKMAwA5CFHU7SaZbWTlB0A87d+nvWd36jSf8A5RTeWb4SrmP298qj15mtK3hk+Fkt6Akr5THOCJG20aVHd4fmBUOyrPmy/Mw6TuPatSxbRFVVAyqIH+KrOawsBGD3PJDheBBUIAHOANJPrWVxHFi0JuMJmFtrr7n7x/Ad66E4whYA15Vg8cKTNxspjUqPO07Ih3k/yKimTlL1FbIuMW0VcBjGulifKTy3IH9x5HtW9wu/bACgM+uu8DuY5e9YliLSTcC2wRKWvtBercyxmruCvO4PkuKpIiSEBHp81MtipLjopBvCTfJZ4pwn4jZs4U7qpCsBHMGJX2aobN64Vhkt31GmjsT9LuYfQ1ZYKZQAMR2hR6nc1NZB6k7bAKo/DalwulBYL/CjLkMLxQFIWyAy6OgBGXpOUZTI1rnuNcK+IYtgWJAJXIoB7yAdfauiebd34yDMCMt1F3KjZl6ss7cwaq+J+IIcNntw5LBdDqB90jr2NbemuVsf8GXdXslyjkf+gsHkkFbYWcwQlge40A6TXd+E+HYI5Ccr39fI3KJjKD5TprzrnsPgrN0KvxHsszWbbK6ktevt8yrBiEGnaRO9VsffuYe6l0x5nTJ8Mhsy2yF8kalfsg84roeMp4FcYaNPjll24obdjDi1ZCL8VguQPBFwOGylQwcLEAkldZEitkWJVRcIZgBLL5YaPs9Kw+K+NTduhViddgWCZtl+ZQbhjc7CAASTWtatEqpB3g8+Y6HX61k62blJHfo61FPki4ut61YcqCQUYqYBbzGN11gzMEV2Xh/ha4bDWkC6hEDEL5i0CS0anUmo72C82jRCA9gBAGvfWs63fv3mvYf472nySjgWyROm2QbHoZ0rp0r+HJ1yX2OW/wD7FuX5IfEnh3/VXnNt8zoLeZHYqqNqVyOqkq5Bk+q9a5jjOBbAlTOdswDvpJBBIA7QPciu24Jw3/S4RrKsbjozF3bdmbzZzuY1HUwOcQeb8RMGvIPnz22kM0wytmGpnI+8bqQeh0bfCLW4im2S9P6EFvjGBt/Fu2b15bt8k3CULXBm1i2x/poJk7Ny6CkFxTaLptynfbcnn/iq1vgWGILKGWDDK0Zl1kqQB0O/51OmJQLA2A2gTGuae8QazrZRljaju09Tgm/c6fw5woXLNu6HdHknQzzkoQ86BgTpGnqa2GwOstbUn76Sjj1gz9GPpWR4DuE27gmVD6dpGvtoD711NbOnw60zLuWJtDUSABr7mT9TTqKK6BJieKbgWwWJ0BGnWdIrjrHE0AJAyqAC3ftXTeM2JQJAg6++wrneGcHBTeYYyI3g6D8q85rpQdss/RGxpU41ZM7G2TnWfmf+of7E5D+dKgOJgoo2LSxOszz/AAP0rfXCC21xrpDNcO3ReS1nrgA1wsB5FkL3bQuY6AALXPGyLXPQzL78kwERG7fKO29SW2OgievQdqrPfIBuAQxlLYPLWD6ydPY1p4I/Kq+hO+Y/aY9p2pU8pHSrCri7uRZ9NuvSq7YAOM8A3vstEhO2+9bl7DoYkAhe25qpjkDKQAd9QNM3aenWKpCzrBDluMdMi5ip+Je53GGeG/cdBoK0MAkrlY5iPmJgnMfy30AqC/w6EhSVY/dgEDmByHrTcHY+GMgAAHqSSeZO5NNk1KPBEYvI7B8MKsWYzOg6DXn1NXSROxM7T+if4qGWYrAgc2J19l696gv3VXTzTzIO/wDuf9BRzJ8k8R6NS3cB0MyOQ2942rL45gFdWMKGiVIGsjUSelRJxe2ogyY2C6L/ADvU+GxHxAZWFIIVjoDOgABMn1qYqVb3FfRLhnPYK/8AEtqr20uzmcTuhLAM5jUNEAQelX73h+yMZhbdpXHw7ZZwzFoVWIt6EkAlixgVj8I4c7YpbBlTJFzl5UljP9sD8q7fgjr8drrj/uk5D0VNLY9Msv7mtaybjHh9mcop8tcorca4UnwyoWBIBWTJIIO+5Om9VOD46CUYnT5SeYP610XGMFmYEfaB+q6gjvvXGY62yMSNxrpt3A+tcKju4Z3wknDJ6Pg+KIwJYjURE7jaB+XqTVHF4QMVZCQ4mGXRgJiZ+7OgnfWuVwuMLKCNv5p+nua7Hg1yLIc66THPSYHYAfSZ6U9Sdj2y7Xk5bKlUt8fPgTB45rTAMS4KgFzqQVJ+Y9834VynEcOLV25mDNbueYswiU/tMCPhnp9kr92tLi/FizQvyglj/c3WOg5V0WAtG5hbbRLrLLPPUjKT0ZZU+tXp3Wy+G5ZSKTSqSsx34PPHxXnkEFxCjXS4N8j+o1U8jp1mSxbF0qLY805TP2TuMx5aae1dzjOF2nthxbUqF1GUAtbkE986ESO4I501OG2rLC4gPk1bLpmtuZzjL8wUknsMw6U56V5K/wAZw+C94d4SMPaCzJOp23O4HatWkWlrThFRWEZ7eXlhRRRViDk/Gt2DbHMgn6EVncKxJVihjLrr32/Srf8A6iA5EI0jNr9NK5DA8ay6MJMzPOdYn6153V075zx7/wCDZokvhKL/AHydXi+H52zGSIieh5a9ayb9xrFpUWcxbKJ3HNm/M+wrp/D2NW70IZdR0I5EVF4u4VbFsXQMpBjtrPKkV6aUq9/hdr7ArUrNkjk3xoYghfKkIg6tzPsPzNaGExeUnX5YGnMmYtqfpJrLtYUqs8gYWOZbUmfoKdaVrbSNcpA0++x69pqJQi1hDcNdnQfEJgc416fyaagMj+e9VRjACU1YqFzHqx5fvS38WQT30H5k+1cuxjI9E1xhNVmPTdv5NJcvAADmfwXXU/zrVWxf+I28CfwG5P5VeMPJfdjg2sBhBcdF1gn3jnVjjXgYOF+E0RObMSZBiCIHLpFbHBMAEXMREjTsK1hW1odKvh7prl/0Rk6nUOU8RfCPJuH8KW6xCZ7kGFCiCf7m5KPxpcfbZGFu2QXnUWwTl7G4Tq3ppXqqWFEwAJ1MACfWK5/GeB7L3C4Z0B3VYA9iRpV56KXaeSIalLjo5VDZtpF0zcgqcnmJDQGBOwkCN9iavh/ijRTbEgrPKOfbpHSujHhq3aWLKKDzJ1Yj/cdvapLHABIZzPYbVxvR27tqX58HRHU18yZk8Px2bysdR5lB+8pIb2MNUPFuFo6MVHm1kdDvp7VucW4ArrNuEdSWBHMxsfWBrWDaxjK4zgjTKwPJhI/A6e61N9Mq+JfqFU1P1Q/Q5PD22t3CD8j/AEB0/QRXZYbGBLOumyjpG8jr1J/2iqnE+GhvMmx3jkTzjoaisXYhLoJGhVokDpPakfEecnS4xlFffJVxNn7R9hzrf4F4lVVW3c8uXTMT+dZhwrXJChnK8wJg9+/asq4kPDShHzaaj2q1M51vci1sIWraz0bC4YrniCpcunYNBYf/ACzH3FRjBMo0g/DYm2NpQjW2e3Iei9K5HhPilsK3w7pL2uR5p6Hmvau4wWNS6ge2wZTsR/N63KbY2Ljv2MO2qVbwxMGjAEEaA+TrlgQD0I1HsKsUUV0CgooooA57xlhc9mYmGE+hMfrXAtwlTMab9+u9ercQwwuW2U8xHpMa151ih8Iw+nmKn10/esXWxcLMrya2icZQcZeBfCeJNq55tpX84r0DiN1RZYkBlI20IM15qt4K0Zh/P8iuq4LxZLo+AWHmEr1BpVN0kpRX83X3J1FCeJLx39jIv4UEKF0VTMcqecApKDOTkZnIgQzEkiT2rWbw3dzaZYPf9KlTw0+sso76muNaa/rax0rqcfMcw+CIEgQWulnbooMgAcydBVq6q6BhLb9YHT1NXOJYY2GClgxImY7kfpVEXQOev3uetLmpJ4l2h1aTWY9Fa9hHZX8hO2cjZRyX96v+GOB/EedraEFv7iNQs9OtWuE8QySAAQ3zA6yO/wBa38BxSyAFUZO0aT7V2aX4cmlOWPoc2olZFNKP5NBjOmx7iQaS0IOgjeRykU9WDagg8tKcqxW8o55MYdRRRTSCO9fVBLMFHUkAfU0ljEq4lGVh1Ugj8KdctBhBAI6ET+dcvcwdy3ij/pkOUZS2wTWJXWB302qG8AdXWbxbgi3huUYahh+o5j9q0qKiUFNYkWjJxeUcW1m5h2Iur5NIuASkEwJ6bga9K6Lh2GGWdwdQI26juJ1rQe2CCCAQdwdj7VXPD1+yWQ/2mPw2NckdJGEtyHz1DmsMbicQLYGkKWC5tIBYwsjpJA965TimLD4gFkylUCsTszZjseYHXvHKurvcOFxctwl1kGNBOUgiY31E0mP4Ul1YIEj5TGq/4ptsJSi0iKbIwnuZ5rxIAzl1Xp92fXlrVXgPiC5grwygmyx86a+7L3H41q8Y4Y1i4Qw0MlSPlI5gd+1UbGBF0xJHTT8OxrMjJ1M0bIxtjwz1bD31dQymVYAg9Qakrh+A4y5ht/NabUidVPMgfpzrsrWLRlzKwI6zWnTfGxfUzLaXW/oTUVUTilotlFxZ6TVunpp9CRGFcR464OcvxlPMZhHoJ/Ku4qpxLAi7bZDzUj0mufUV745XaG0z2SyeQJhWOsaVq8IwwDZyYynyx+c1pYzgrooBEAxr300PfSkwmEASTsS300P5VhWWPro3IqHaeTvMBiM9tW6jX151YisDwtipUp906fz8frW/W9prPiVqRh3Q2TcTH8Q8D+OsqcrrseR7HtXH3uCYhNWtkAcx5v3r0iil3aOFrz0xtOqnUsdo8vt3XB0Hr29Tt+NaWHxGYa7/AIfXau5fDqd1B9QDVDEeHLTagFT1H7GQKzrP+Ml/K0/6HZHXxfzIwHdkAIbuIP46VZ4Zj7xeAxI761av+Gz9lyR0O/sdqscPwSWjJLA/3CB9dj9aXVpL4T9vrkLL6nB+X9jUzGNh9Y/Sq97HlNWUhNJYEECeZA1jvUePx4RHcEEIMxGkMOg7nYd6rHC5jetrrbdFIGsKxJzQfSDFbTk1wmZiRrig0IkADppRIpxQKUVXt3zOUqVPLmp9COfapyKAHUU0GipAdRSTS0ARYnCrcUq6hlPIia52/wCFEQk2wYJka6p6dR+PrXT0Um2mNiwxkLJQfBzeH4c8GcvzexBAk9jWzhcAiAQBI586kuYadtD+H0qEu40NuR1DD8jSKqfhvlF52uZn30JzfCOHuKoJe1Eux1nzhoUnlK71s4f5V9Bvv71TbBZypyi2VaRESRrK6fZPMVoCumC5yKbCiiimFTD8UsRaAX5i3l+hH615viMZdzQzEMp0HT26V6fxMhrig/LbVrrH2IA/M+1YDsruAVGiyZHrH5j6VhauW21vGTV0z9GCLwTxGX832hH/ACX/ABNdzXnnC7gF8FYAzLEe3KvQ67dBPMGvZiNbHE0/dBRRSRWgcIUs02kqMgOmim0s0ARnBpM5Fn0FSgUk0TRhIBS1Vb9g5gygTz1Kk+40PoR7irBNMcxtUN4ALub7Meh5+/L8aPj7AwCeU/gOtRP5ohiCDyMH3BEEVJfRWUhgCP59PWpTyBJFJEVFZvg6agjcHcU+5dyiTt+X0o4AeGpsnl+NLoRIprDrv1FQwHq89qdNReuv0mnDtrUpgSUUwP8A+OdODCjIC0VFfxSpqzBR1JgU61dDAFTIOxoyA+iiipAzOOkC03VoB7iRp+nvXn3E8ViLbll+UmBAGv8ANfpXZcaUtdAB8ukydAY0AHTme57Vn4wfZH3SB6tCj8z9KwNVZutePHBraZbYfcqeGsKztbzAZgRI9EGp/nOu9rA4DwzI5cTBnUkb+UadvLW/Wjoq9sM+5x6qe6f2Ciiiu45QpMtLRQA0ikp9NiowATRRRFSAhqO4R6dKkprJVGgIApG59D+9Ma5r0PXkadi74RCzAwBOgJMDsN6q4PiNu6CbbAxuI69Z2/xSXNJ48jEm1klw9182uWNYOoPpG0dwashmzRGhrIxF9rq//jOhZD5kZR9NRK1fw11sgNxQGG6zp/xY/lVoz3PBDhhZLgjbagCOc1kYnxIg8tsNfuH7CakT955yr7mmJh8Te/7r/AX/APXaMuR/deI3/wBoHrTMlDSOIQsQGGYQCJEjntvUi3hG/vWGfBWEj/tFjrLF3+JPUmdTVC/4LSy2e1b+Nb3ayxMjnNs8z/a2/Wgh5LOP8YMWdMLZbEsmjOAcinXpJbbtVTA4q5iNL+Law5/9oJ8Fh2ztqa2uD4/DEBbJS3H/ALcBD7oYM1p3UtXDlYI5HIwSPblR2CIsBgbaSVOdjGZmbOx9TV6oLWBtqZVFUxEgAGOlT1ZIkKQ0tFSBz/F8ocRv03lm2/eq+H4a7vMHRiCZESunvqT9K1zw4tiPiNGVRCDmSd2PpsKvqgG1Zy0alNyl7nX/ABDjFRiJatBVAGwEU+iitBLHCOQKKKKkAooooAKKKKACkNLRQAlNanEU1l61ACb71AmECklQozb6CT6kb+9TzG/1prA8tR/Nqo15ZOSFcONYAHM6QfrXOca4YXvhrtk3bYAAyuZAH3kmGgk7b11Qg1DjAwRiih2AlVJiT0nlSpR44LxlzyZuKvDDWh8OyHtg6hAFKjrAGtaHDsWt62rrJU/eGoI0O9ZnAuNvddrdy01tgJ1B1jcEkb1tMwA1gDryorlu9SfBM1t9LXI+BSxVTHFyn9Ern0IzagjmKbwx7pX+soVpIgEEHvTd/OMFMcZJ8TgbdwQ6K4/uAP51FheC2LZBS1bUiYIUTrodd6tzSg1cqLRRRUgFFFITQAtFNDUs0ALRRRQAUUUUAFFFMu3lUSxCgbkkAfU0APpl66FUsxgAEk9ANSay8d4sw1pA73VCE5QwkiddJHoa5fxZ42S7hXS0H85VQxgAqTJjWdQI96o5xx2WUXkgxv8A6om5fFiwiopOX4jsQx1iEUKVVjMAsYkia2fDvi5Pgt8ZmzrcYZcru8M3kGgJYycvtXGeE7FsrcLpN0upRiPkgGY/uNaHxMMDeyXCHuZdSD8O2wuZ8+cCAQxJE7HnrXLvnlYL7Ulyeng0tRYfEK6hkYMp2IMipa7RQ0mm5elOZah+LG4jvyoxkhvBJSxTVead6VVrAJ5EJqO/ZV1KsAysIIOoI9KlFNNVZJXwvD1spltiFkmJJid4JM07CYxHByOHjeCCRU0+3601bCgkgBWO5AGvqedQljG3onOeySZpdqYO496kIpiIFoooqQCmM1ONMLdNahsANJOnemqgBJA1O9LcYASdO9KyA4PTw1VgxkbMp2I3H7ipYqyYEtFMBpwNXyAtYPirglu8mdzdPwwTlt6lv+HM1vUUNZWCU8Hk2Ma5bss1vDXLaqwZS6KzMQdfK4gmPXasvjnmKhQ6qSCEdBbcCOabL6CvT+O+GVvMbv8AULhMoUPlXmJk7HXlXmnFMGVui2WYshysWbM2bkMx+cgRPYiuRx2vA1PPI3BYl0MASPigTyKtpFdVcxVvC2iz57afIHRM62mYeUsDy9Jk1icAwjAqYGkk676zOg/Ct7F3VFy3N8radSLtq4ga1cg6ZWOgcSJGsiPWqZSfJbwVuA417E33cD4s51Qg2WIOl4R8mYb7Dfau14Px1L4gGHGpU7+o6iuCxbliLdgG23yoogW26fDYCPYx7az0/g/gxQfEu2Rbu6jQkdQSU+UHuNCDTKpSbKzSSOooopD2rrEkbWRMjTr3pRRmpZqMkYENANLFJFDQZK2MwbOBluPbPaDPsRVhRGkz+dGanRNUUMPJbdngUUopIpwq6ICiiipAKZInvTjTCtQwGFmnbTrP6VJNISaWl4Aj+KADAOm4G/rHOnhtu+1JbadwQemn6UjzIEAjmZ1B9KMgPiiikBmpQC5qfNRzS1ZMDF8Ucbayq27Qm9dkJpOUCMzkc4nbmYFecJhpZrjSYJVJ1Ykk5nJ5sZLT/tr1vE4NbgII1ysoYaMoYQcrbj/ArmcZ4MaLSWiuVSWdm0JbTLoB8oAiOhNItjJ8obBx8ieHuGBrbOSAi6THNR5zvsDp/wATUOKwz3AyW8OMTYYgyyraOm6jP8ykx5wJAnfQ113D8Etq2ttdlEevU+pOtWKvGpJFHJmXwLBG2pHwxaHJRkCjrCpMe5NalFFNSwVCmEg0+o2s8x79D/OtDAbcHXbr0/akbTfbkR+opwbl/PY0gX7v05f4qoCSf2PI/tTw1MG+nuDtSj+D9qjIDitFIGNOq6eSuBQacKYFNOWpJQtFFFBIUlFFACClNFFACEUGiiqgJS0UUY5AaBThRRURRLFpaKKuQFFFFABRRRQAUUUUAIwqIHUjt70UVVgAUNvyOn/mnhNOtJRQgFApSKKKlAKKWiipAKKKKA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288" y="5661025"/>
            <a:ext cx="10080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8313" y="2349500"/>
            <a:ext cx="1876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8" name="Picture 14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659563" y="3284538"/>
            <a:ext cx="18097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rgbClr val="CCFFCC"/>
          </a:solidFill>
        </p:spPr>
        <p:txBody>
          <a:bodyPr/>
          <a:lstStyle/>
          <a:p>
            <a:r>
              <a:rPr lang="ru-RU" sz="2400"/>
              <a:t>Что решил посадить в огороде Финдус?</a:t>
            </a:r>
          </a:p>
        </p:txBody>
      </p:sp>
      <p:sp>
        <p:nvSpPr>
          <p:cNvPr id="3789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67175" y="486886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Тефтелину</a:t>
            </a:r>
          </a:p>
        </p:txBody>
      </p:sp>
      <p:sp>
        <p:nvSpPr>
          <p:cNvPr id="3789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67175" y="191611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Морковку</a:t>
            </a:r>
          </a:p>
        </p:txBody>
      </p:sp>
      <p:sp>
        <p:nvSpPr>
          <p:cNvPr id="3789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67175" y="335756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Пирожок с рыбой</a:t>
            </a: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5734050"/>
            <a:ext cx="10080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288" y="2492375"/>
            <a:ext cx="3263900" cy="2447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214438"/>
          </a:xfrm>
          <a:solidFill>
            <a:srgbClr val="CCFFCC"/>
          </a:solidFill>
        </p:spPr>
        <p:txBody>
          <a:bodyPr/>
          <a:lstStyle/>
          <a:p>
            <a:r>
              <a:rPr lang="ru-RU" sz="2400"/>
              <a:t>Что крикнул Финдус, чтобы обмануть кур и загнать их в курятник?</a:t>
            </a:r>
          </a:p>
        </p:txBody>
      </p:sp>
      <p:sp>
        <p:nvSpPr>
          <p:cNvPr id="3891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1989138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/>
              <a:t>"Лиса!"</a:t>
            </a:r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3891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3284538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1800" b="1"/>
              <a:t>"Пожар!"</a:t>
            </a:r>
          </a:p>
        </p:txBody>
      </p:sp>
      <p:sp>
        <p:nvSpPr>
          <p:cNvPr id="3891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465296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/>
              <a:t>"Густавсон!"</a:t>
            </a: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5805488"/>
            <a:ext cx="10080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58888" y="2349500"/>
            <a:ext cx="1657350" cy="275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ru-RU" sz="2400"/>
              <a:t>Где Финдус стал ночью караулить огород от непрошенной лисы?</a:t>
            </a:r>
          </a:p>
        </p:txBody>
      </p:sp>
      <p:sp>
        <p:nvSpPr>
          <p:cNvPr id="3993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335756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/>
              <a:t>В домике на дереве</a:t>
            </a:r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3994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2133600"/>
            <a:ext cx="4391025" cy="1081088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/>
              <a:t>В кустах</a:t>
            </a:r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3994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465296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/>
              <a:t>За сараем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5734050"/>
            <a:ext cx="10080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4213" y="2852738"/>
            <a:ext cx="2809875" cy="1628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263" y="4076700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288" y="188913"/>
            <a:ext cx="2362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35600" y="1268413"/>
            <a:ext cx="1741488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19475" y="18446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64388" y="549275"/>
            <a:ext cx="18002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50825" y="4940300"/>
            <a:ext cx="2017713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3276600" y="5157788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5580063" y="530066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3492500" y="765175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7308850" y="2349500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2" name="AutoShape 12"/>
          <p:cNvSpPr>
            <a:spLocks noChangeArrowheads="1"/>
          </p:cNvSpPr>
          <p:nvPr/>
        </p:nvSpPr>
        <p:spPr bwMode="auto">
          <a:xfrm>
            <a:off x="5435600" y="476250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>
            <a:off x="4932363" y="3068638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4" name="AutoShape 14"/>
          <p:cNvSpPr>
            <a:spLocks noChangeArrowheads="1"/>
          </p:cNvSpPr>
          <p:nvPr/>
        </p:nvSpPr>
        <p:spPr bwMode="auto">
          <a:xfrm>
            <a:off x="7524750" y="4581525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5" name="AutoShape 15"/>
          <p:cNvSpPr>
            <a:spLocks noChangeArrowheads="1"/>
          </p:cNvSpPr>
          <p:nvPr/>
        </p:nvSpPr>
        <p:spPr bwMode="auto">
          <a:xfrm>
            <a:off x="1187450" y="40481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6" name="AutoShape 16"/>
          <p:cNvSpPr>
            <a:spLocks noChangeArrowheads="1"/>
          </p:cNvSpPr>
          <p:nvPr/>
        </p:nvSpPr>
        <p:spPr bwMode="auto">
          <a:xfrm>
            <a:off x="2124075" y="314166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250825" y="191611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8" name="AutoShape 18"/>
          <p:cNvSpPr>
            <a:spLocks noChangeArrowheads="1"/>
          </p:cNvSpPr>
          <p:nvPr/>
        </p:nvSpPr>
        <p:spPr bwMode="auto">
          <a:xfrm>
            <a:off x="2555875" y="5373688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9" name="AutoShape 19"/>
          <p:cNvSpPr>
            <a:spLocks noChangeArrowheads="1"/>
          </p:cNvSpPr>
          <p:nvPr/>
        </p:nvSpPr>
        <p:spPr bwMode="auto">
          <a:xfrm>
            <a:off x="4859338" y="908050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0" name="AutoShape 20"/>
          <p:cNvSpPr>
            <a:spLocks noChangeArrowheads="1"/>
          </p:cNvSpPr>
          <p:nvPr/>
        </p:nvSpPr>
        <p:spPr bwMode="auto">
          <a:xfrm>
            <a:off x="2700338" y="836613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1" name="AutoShape 21"/>
          <p:cNvSpPr>
            <a:spLocks noChangeArrowheads="1"/>
          </p:cNvSpPr>
          <p:nvPr/>
        </p:nvSpPr>
        <p:spPr bwMode="auto">
          <a:xfrm>
            <a:off x="7092950" y="5589588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2" name="AutoShape 22"/>
          <p:cNvSpPr>
            <a:spLocks noChangeArrowheads="1"/>
          </p:cNvSpPr>
          <p:nvPr/>
        </p:nvSpPr>
        <p:spPr bwMode="auto">
          <a:xfrm>
            <a:off x="4787900" y="5734050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3" name="AutoShape 23"/>
          <p:cNvSpPr>
            <a:spLocks noChangeArrowheads="1"/>
          </p:cNvSpPr>
          <p:nvPr/>
        </p:nvSpPr>
        <p:spPr bwMode="auto">
          <a:xfrm>
            <a:off x="6443663" y="3141663"/>
            <a:ext cx="360362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4" name="AutoShape 24"/>
          <p:cNvSpPr>
            <a:spLocks noChangeArrowheads="1"/>
          </p:cNvSpPr>
          <p:nvPr/>
        </p:nvSpPr>
        <p:spPr bwMode="auto">
          <a:xfrm rot="2138826">
            <a:off x="1403350" y="2997200"/>
            <a:ext cx="360363" cy="503238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5" name="AutoShape 25"/>
          <p:cNvSpPr>
            <a:spLocks noChangeArrowheads="1"/>
          </p:cNvSpPr>
          <p:nvPr/>
        </p:nvSpPr>
        <p:spPr bwMode="auto">
          <a:xfrm>
            <a:off x="3851275" y="3284538"/>
            <a:ext cx="360363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6" name="AutoShape 26"/>
          <p:cNvSpPr>
            <a:spLocks noChangeArrowheads="1"/>
          </p:cNvSpPr>
          <p:nvPr/>
        </p:nvSpPr>
        <p:spPr bwMode="auto">
          <a:xfrm rot="5400000">
            <a:off x="7920832" y="3680619"/>
            <a:ext cx="431800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7" name="AutoShape 27"/>
          <p:cNvSpPr>
            <a:spLocks noChangeArrowheads="1"/>
          </p:cNvSpPr>
          <p:nvPr/>
        </p:nvSpPr>
        <p:spPr bwMode="auto">
          <a:xfrm rot="7032967">
            <a:off x="575469" y="1232694"/>
            <a:ext cx="431800" cy="503238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8" name="AutoShape 28"/>
          <p:cNvSpPr>
            <a:spLocks noChangeArrowheads="1"/>
          </p:cNvSpPr>
          <p:nvPr/>
        </p:nvSpPr>
        <p:spPr bwMode="auto">
          <a:xfrm>
            <a:off x="6732588" y="1052513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509" name="Picture 29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419475" y="4076700"/>
            <a:ext cx="194468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0" name="Picture 30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95288" y="3141663"/>
            <a:ext cx="14287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1" name="Picture 31"/>
          <p:cNvPicPr>
            <a:picLocks noChangeAspect="1" noChangeArrowheads="1" noCrop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140200" y="0"/>
            <a:ext cx="1143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2" name="Picture 3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948488" y="3573463"/>
            <a:ext cx="2095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3" name="Picture 33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4572000" y="2060575"/>
            <a:ext cx="1870075" cy="2636838"/>
          </a:xfrm>
          <a:prstGeom prst="rect">
            <a:avLst/>
          </a:prstGeom>
          <a:noFill/>
          <a:ln w="57150" algn="ctr">
            <a:solidFill>
              <a:srgbClr val="FF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6551 L 0.00347 -0.26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1196975"/>
            <a:ext cx="3095625" cy="1150938"/>
          </a:xfrm>
          <a:prstGeom prst="actionButtonBlank">
            <a:avLst/>
          </a:prstGeom>
          <a:solidFill>
            <a:srgbClr val="00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Вопрос 1</a:t>
            </a:r>
          </a:p>
        </p:txBody>
      </p:sp>
      <p:sp>
        <p:nvSpPr>
          <p:cNvPr id="68611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2708275"/>
            <a:ext cx="3095625" cy="115093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Вопрос 2</a:t>
            </a:r>
          </a:p>
        </p:txBody>
      </p:sp>
      <p:sp>
        <p:nvSpPr>
          <p:cNvPr id="68612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4292600"/>
            <a:ext cx="3095625" cy="1150938"/>
          </a:xfrm>
          <a:prstGeom prst="actionButtonBlank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Вопрос 3</a:t>
            </a:r>
          </a:p>
        </p:txBody>
      </p:sp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88125" y="3333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15" name="AutoShape 7" descr="data:image/jpg;base64,/9j/4AAQSkZJRgABAQAAAQABAAD/2wCEAAkGBhQSERUUExQUFBQWFRYVFRcYFxcXFxYYFxgXGBgXFxUYHCYeGRkjHRccHy8gIycpLC0sFx4yNTAqNSYrLCkBCQoKDgwOGg8PGiwkHyQsLCwvKS8sLCwsLCkpLCwsLCwsNCwsLCosLCwsKSwsLCwsLCwsLCwsLCwsLCwsLCwsLP/AABEIAOQA3QMBIgACEQEDEQH/xAAbAAABBQEBAAAAAAAAAAAAAAAAAQIDBAUGB//EAD4QAAIBAgQEBAMHAwMDBAMAAAECEQADBBIhMQVBUWEGInGBEzKRQlKhscHR8CNi4RRyghUz8QdDktIkU6L/xAAaAQACAwEBAAAAAAAAAAAAAAAAAwECBQQG/8QALxEAAgIBBAECBQIGAwAAAAAAAAECAxEEEiExQSJREzJhcYGR8BRCobHB8QUjUv/aAAwDAQACEQMRAD8A9xooooAKKKKACiocViQiljsokxXOcS8c21UG1DtOqsGGnrSp3Qh2xsKpz+VHUzRNefYjxhfZg6DKsQU3B7hgAQah/wCu4ooFa7l1BDSA+nIn7Vcz11aOlaC1no9FcEnibFJu1u4I00AP4ETUqePLkCbSkg+aCYI7T8p9ZojrqpFZaK1eDuKKw8F4xsXGVQSpYfaEAH7pPWtpXB2NdcbIz+VnNKEo/Mh1Mu3QqlmMAAknoBuazcXaxCOXtMtxTvbfTKf7HHLsam4V8chjfCgkjKqmcojn3nuauUKPFPF1m2hKN8Ro0A29S3T0rXwd7PbRoIzKrQdCJAMEVF/0mzmzfCtzMzkXfrtv3qyzgCTQA6imq4IkEEdRTqhPPQBRRSTUgLRXP8cx7ubtq0xU27LXXcaENBNtAe8SewjnV7w7xE38NauMIZlGYf3DQ+0ifeqKactpba8ZNKiiirlQooooAKKKKACiiiaACaweLeJ0tkqnncbjkP8AceX51F4r4tlQ20cq5icurR0HSuQfCwvm/wDgNv8AketZOq1mHsgzQ02lUvVPr2F4li7l4+a4z9phB6AaVHbwswNB1gTVZLrudP6aDpoW/wDqPx9KW66sZButEaScv0ET7zWa9z7ZrRcYr0o0/wDTALoGPpofzFN+GGQ5c5iJU6N6jMNaZhcTGhWPcSfYafjVtb56R70nmJd+rooXsKGUbmNBKlGA9RpPsRTbWFIn7Wv2gJjuRvWoVZuoPLl/n2qndw7Mf6i5ujBqFZnjILgrsdCGSTzjUfhtUmD4m1sgpcdTrE6rB3EfzWq1wkNu28SQQR7jeo7yMToVYc+RPqKdDjlMpPD4aydRhfHDpHxlDr95N/Ug6H8K6jA8atXVzI4Omo5j/jvXnHDeKDMbV1RdtRJAU/FszMuuXzMpgyBqCNJ1FWcT4eIHxcNc+OhggLBaOqxo8EbrB02rSqvtis9mXZVU5NfL/Y6XFeOLQaEl4mREBttmJ0I6EfSufx/jm+DplGhBjVecGN1bXuNKxsRiM05hLE+Yncnud59azrtwsd9RME7+jdaU7rLHy+PYY6a61wss18P4tv22BkTOmmjDmCBprXb8D8YpfEMPhsPmEyB3B+735c+RPl73YUZY03Gv0puGxhUZwTE6MPmQ9wN1qYSnWvR+gucIz7PacTxJUIBO+3eqtvjtm5mTMoOoIbpEzHNd689bHXHRJMgRBkzl3Ef21ew/D41A8x/u1/EfyamWsmm/YvHRRxyzo7OGS1ZxPmzM+YtEkAQQirO4C6TUXhPiNuzaFq5dUZQuUsQJJmQJPXl3rDxt5rKZ2VshOUnKWUTzYzvWDxKHuIqbHmN4POqQvlujLHWS0qIqElnL4PZVYHalrzPw94qbDXTaeXtbSNSnSOo7V6Ph8QrqGUhlIkEc61qrlYvqZllbg8MlooopwsKKKKACs3jPEzaWEXM7TlHIdyelaJrlPF/FEt5RJzneOQrj1lkoVvZ2P08FOaT6Mm44ViSZc/O3TsKxOKcUE5VXMeSz/wD07chWjbC3AIbXmvf9qz8XgviyDIGxI0mOQPSsCCSfqN1ptegrYZ2ugr8TQHzsF8s8lSf2NPxFiRCsQ3Ixrz5bA+tJecJ/TtgCBqdQqg/mfxpeH49SctlC5Bhm2UdZbmewp7z2lx++xaa+WXf76IeFYK9Oqi2J1LS7t7zFdLaSNt+UVlSvxDDl2B5t5U9hpPrrV+1iDMyAo3PX0rnucp8jq0orCLhsxqzaxrrVXF4fMpZC+/3o9dOvaoL2NkzBjkJkn/FXsPflefIco9+9JxKPLJ8HNYvHnKVt3czKYZT8wEbhTzG8c6r4TigcQYzctdxtmRt47bitfifCEuuS1kXsoEmxcVMRaPIgfbEHY1zmM4LrOHvZzOq3l+DeB7n5WPcEGtSqqM68nBbdKM2kbeCvZLsszW1FsxeX5rRLAS/I2m0BzCJImNCNPiPEbuGtKoe1buuxbNkPwyV80ydFLab6a+9cvhcY+HdGxKXrGjD4oTMIIjUfLcQ6Sp3G0GDS8V8Xm5ZFq3kFpYXIAq2iN9M0lGBmCDtGggz2V1bVyctlm5vAuIxXxbl+7bzo9sF7tp3LhgPnFtiMwZTJyknQwNgKLKK8MDowkdaxMHxM2c/mzFlKqCwgZ4OYjmeU6TUWCx9xVULlCqNNJnuTy9qLam+V2VqtS4fR0Zwx12n8+lTWsB5lVTkvHXK3y3ByAj5vUajpVjB463dQXLQClLTG9nzZQ67fDgsTm2A3ll6irl7AXGRS9sPoGgH+oh0kTpm9RBrjtjOGN3k7qpVzWY9kqcNlXkMsCMnzZGY6TAModdY/PReCY51OIUlFFmy4QxJzExnPMhdWgdK1sDZzWwSRcEEBjAZZEG1d7GNG3nfqca9hCbnxMPc/rDR1JljGxOsyIIOvI8oqsGk8sXNueUiPhtq2uHNywt1bd24cO63H+IL6m2SL0bBwwmRtlcVIMIBZXJObIAJ3Ousmo+K4sqq2yArmcqiYtqRDsisTlECIGmvtTcLi5uJbk66ddOZ9v5vS5OUl3/odTWoJ7mVXm2IIBJ006+v7Vs+GOM38No4L2mlgBEoT0B5dqp4nB/6o5cKoAtzmL3VS46GIuLaALBNyCxBI23FVsBiLiKyvOnykgtE6aGOR11pylKvmPYvMLfTzg7pvGtofMMp5CRP0FaPDuOJe+UOJmMykAwJ0JGv+KxODcZwQk5EsvCsSVgsWBPlYjttW/gxnb4hYERCBSCFHMkjQsfoAI6k6dXxHhuWfwZ1mzlKOPyXqKKK6xBHdbSvLOMY04i+7kc4UaGABpMc+deicfv5bD8pUqDzGbTSOdec8Nw2doG3rWRrbcPHsaOjrzlhh0CkSYUDWOZpmJvXLlzQZLY2A+Zj36CpeKMAwA5CFHU7SaZbWTlB0A87d+nvWd36jSf8A5RTeWb4SrmP298qj15mtK3hk+Fkt6Akr5THOCJG20aVHd4fmBUOyrPmy/Mw6TuPatSxbRFVVAyqIH+KrOawsBGD3PJDheBBUIAHOANJPrWVxHFi0JuMJmFtrr7n7x/Ad66E4whYA15Vg8cKTNxspjUqPO07Ih3k/yKimTlL1FbIuMW0VcBjGulifKTy3IH9x5HtW9wu/bACgM+uu8DuY5e9YliLSTcC2wRKWvtBercyxmruCvO4PkuKpIiSEBHp81MtipLjopBvCTfJZ4pwn4jZs4U7qpCsBHMGJX2aobN64Vhkt31GmjsT9LuYfQ1ZYKZQAMR2hR6nc1NZB6k7bAKo/DalwulBYL/CjLkMLxQFIWyAy6OgBGXpOUZTI1rnuNcK+IYtgWJAJXIoB7yAdfauiebd34yDMCMt1F3KjZl6ss7cwaq+J+IIcNntw5LBdDqB90jr2NbemuVsf8GXdXslyjkf+gsHkkFbYWcwQlge40A6TXd+E+HYI5Ccr39fI3KJjKD5TprzrnsPgrN0KvxHsszWbbK6ktevt8yrBiEGnaRO9VsffuYe6l0x5nTJ8Mhsy2yF8kalfsg84roeMp4FcYaNPjll24obdjDi1ZCL8VguQPBFwOGylQwcLEAkldZEitkWJVRcIZgBLL5YaPs9Kw+K+NTduhViddgWCZtl+ZQbhjc7CAASTWtatEqpB3g8+Y6HX61k62blJHfo61FPki4ut61YcqCQUYqYBbzGN11gzMEV2Xh/ha4bDWkC6hEDEL5i0CS0anUmo72C82jRCA9gBAGvfWs63fv3mvYf472nySjgWyROm2QbHoZ0rp0r+HJ1yX2OW/wD7FuX5IfEnh3/VXnNt8zoLeZHYqqNqVyOqkq5Bk+q9a5jjOBbAlTOdswDvpJBBIA7QPciu24Jw3/S4RrKsbjozF3bdmbzZzuY1HUwOcQeb8RMGvIPnz22kM0wytmGpnI+8bqQeh0bfCLW4im2S9P6EFvjGBt/Fu2b15bt8k3CULXBm1i2x/poJk7Ny6CkFxTaLptynfbcnn/iq1vgWGILKGWDDK0Zl1kqQB0O/51OmJQLA2A2gTGuae8QazrZRljaju09Tgm/c6fw5woXLNu6HdHknQzzkoQ86BgTpGnqa2GwOstbUn76Sjj1gz9GPpWR4DuE27gmVD6dpGvtoD711NbOnw60zLuWJtDUSABr7mT9TTqKK6BJieKbgWwWJ0BGnWdIrjrHE0AJAyqAC3ftXTeM2JQJAg6++wrneGcHBTeYYyI3g6D8q85rpQdss/RGxpU41ZM7G2TnWfmf+of7E5D+dKgOJgoo2LSxOszz/AAP0rfXCC21xrpDNcO3ReS1nrgA1wsB5FkL3bQuY6AALXPGyLXPQzL78kwERG7fKO29SW2OgievQdqrPfIBuAQxlLYPLWD6ydPY1p4I/Kq+hO+Y/aY9p2pU8pHSrCri7uRZ9NuvSq7YAOM8A3vstEhO2+9bl7DoYkAhe25qpjkDKQAd9QNM3aenWKpCzrBDluMdMi5ip+Je53GGeG/cdBoK0MAkrlY5iPmJgnMfy30AqC/w6EhSVY/dgEDmByHrTcHY+GMgAAHqSSeZO5NNk1KPBEYvI7B8MKsWYzOg6DXn1NXSROxM7T+if4qGWYrAgc2J19l696gv3VXTzTzIO/wDuf9BRzJ8k8R6NS3cB0MyOQ2942rL45gFdWMKGiVIGsjUSelRJxe2ogyY2C6L/ADvU+GxHxAZWFIIVjoDOgABMn1qYqVb3FfRLhnPYK/8AEtqr20uzmcTuhLAM5jUNEAQelX73h+yMZhbdpXHw7ZZwzFoVWIt6EkAlixgVj8I4c7YpbBlTJFzl5UljP9sD8q7fgjr8drrj/uk5D0VNLY9Msv7mtaybjHh9mcop8tcorca4UnwyoWBIBWTJIIO+5Om9VOD46CUYnT5SeYP610XGMFmYEfaB+q6gjvvXGY62yMSNxrpt3A+tcKju4Z3wknDJ6Pg+KIwJYjURE7jaB+XqTVHF4QMVZCQ4mGXRgJiZ+7OgnfWuVwuMLKCNv5p+nua7Hg1yLIc66THPSYHYAfSZ6U9Sdj2y7Xk5bKlUt8fPgTB45rTAMS4KgFzqQVJ+Y9834VynEcOLV25mDNbueYswiU/tMCPhnp9kr92tLi/FizQvyglj/c3WOg5V0WAtG5hbbRLrLLPPUjKT0ZZU+tXp3Wy+G5ZSKTSqSsx34PPHxXnkEFxCjXS4N8j+o1U8jp1mSxbF0qLY805TP2TuMx5aae1dzjOF2nthxbUqF1GUAtbkE986ESO4I501OG2rLC4gPk1bLpmtuZzjL8wUknsMw6U56V5K/wAZw+C94d4SMPaCzJOp23O4HatWkWlrThFRWEZ7eXlhRRRViDk/Gt2DbHMgn6EVncKxJVihjLrr32/Srf8A6iA5EI0jNr9NK5DA8ay6MJMzPOdYn6153V075zx7/wCDZokvhKL/AHydXi+H52zGSIieh5a9ayb9xrFpUWcxbKJ3HNm/M+wrp/D2NW70IZdR0I5EVF4u4VbFsXQMpBjtrPKkV6aUq9/hdr7ArUrNkjk3xoYghfKkIg6tzPsPzNaGExeUnX5YGnMmYtqfpJrLtYUqs8gYWOZbUmfoKdaVrbSNcpA0++x69pqJQi1hDcNdnQfEJgc416fyaagMj+e9VRjACU1YqFzHqx5fvS38WQT30H5k+1cuxjI9E1xhNVmPTdv5NJcvAADmfwXXU/zrVWxf+I28CfwG5P5VeMPJfdjg2sBhBcdF1gn3jnVjjXgYOF+E0RObMSZBiCIHLpFbHBMAEXMREjTsK1hW1odKvh7prl/0Rk6nUOU8RfCPJuH8KW6xCZ7kGFCiCf7m5KPxpcfbZGFu2QXnUWwTl7G4Tq3ppXqqWFEwAJ1MACfWK5/GeB7L3C4Z0B3VYA9iRpV56KXaeSIalLjo5VDZtpF0zcgqcnmJDQGBOwkCN9iavh/ijRTbEgrPKOfbpHSujHhq3aWLKKDzJ1Yj/cdvapLHABIZzPYbVxvR27tqX58HRHU18yZk8Px2bysdR5lB+8pIb2MNUPFuFo6MVHm1kdDvp7VucW4ArrNuEdSWBHMxsfWBrWDaxjK4zgjTKwPJhI/A6e61N9Mq+JfqFU1P1Q/Q5PD22t3CD8j/AEB0/QRXZYbGBLOumyjpG8jr1J/2iqnE+GhvMmx3jkTzjoaisXYhLoJGhVokDpPakfEecnS4xlFffJVxNn7R9hzrf4F4lVVW3c8uXTMT+dZhwrXJChnK8wJg9+/asq4kPDShHzaaj2q1M51vci1sIWraz0bC4YrniCpcunYNBYf/ACzH3FRjBMo0g/DYm2NpQjW2e3Iei9K5HhPilsK3w7pL2uR5p6Hmvau4wWNS6ge2wZTsR/N63KbY2Ljv2MO2qVbwxMGjAEEaA+TrlgQD0I1HsKsUUV0CgooooA57xlhc9mYmGE+hMfrXAtwlTMab9+u9ercQwwuW2U8xHpMa151ih8Iw+nmKn10/esXWxcLMrya2icZQcZeBfCeJNq55tpX84r0DiN1RZYkBlI20IM15qt4K0Zh/P8iuq4LxZLo+AWHmEr1BpVN0kpRX83X3J1FCeJLx39jIv4UEKF0VTMcqecApKDOTkZnIgQzEkiT2rWbw3dzaZYPf9KlTw0+sso76muNaa/rax0rqcfMcw+CIEgQWulnbooMgAcydBVq6q6BhLb9YHT1NXOJYY2GClgxImY7kfpVEXQOev3uetLmpJ4l2h1aTWY9Fa9hHZX8hO2cjZRyX96v+GOB/EedraEFv7iNQs9OtWuE8QySAAQ3zA6yO/wBa38BxSyAFUZO0aT7V2aX4cmlOWPoc2olZFNKP5NBjOmx7iQaS0IOgjeRykU9WDagg8tKcqxW8o55MYdRRRTSCO9fVBLMFHUkAfU0ljEq4lGVh1Ugj8KdctBhBAI6ET+dcvcwdy3ij/pkOUZS2wTWJXWB302qG8AdXWbxbgi3huUYahh+o5j9q0qKiUFNYkWjJxeUcW1m5h2Iur5NIuASkEwJ6bga9K6Lh2GGWdwdQI26juJ1rQe2CCCAQdwdj7VXPD1+yWQ/2mPw2NckdJGEtyHz1DmsMbicQLYGkKWC5tIBYwsjpJA965TimLD4gFkylUCsTszZjseYHXvHKurvcOFxctwl1kGNBOUgiY31E0mP4Ul1YIEj5TGq/4ptsJSi0iKbIwnuZ5rxIAzl1Xp92fXlrVXgPiC5grwygmyx86a+7L3H41q8Y4Y1i4Qw0MlSPlI5gd+1UbGBF0xJHTT8OxrMjJ1M0bIxtjwz1bD31dQymVYAg9Qakrh+A4y5ht/NabUidVPMgfpzrsrWLRlzKwI6zWnTfGxfUzLaXW/oTUVUTilotlFxZ6TVunpp9CRGFcR464OcvxlPMZhHoJ/Ku4qpxLAi7bZDzUj0mufUV745XaG0z2SyeQJhWOsaVq8IwwDZyYynyx+c1pYzgrooBEAxr300PfSkwmEASTsS300P5VhWWPro3IqHaeTvMBiM9tW6jX151YisDwtipUp906fz8frW/W9prPiVqRh3Q2TcTH8Q8D+OsqcrrseR7HtXH3uCYhNWtkAcx5v3r0iil3aOFrz0xtOqnUsdo8vt3XB0Hr29Tt+NaWHxGYa7/AIfXau5fDqd1B9QDVDEeHLTagFT1H7GQKzrP+Ml/K0/6HZHXxfzIwHdkAIbuIP46VZ4Zj7xeAxI761av+Gz9lyR0O/sdqscPwSWjJLA/3CB9dj9aXVpL4T9vrkLL6nB+X9jUzGNh9Y/Sq97HlNWUhNJYEECeZA1jvUePx4RHcEEIMxGkMOg7nYd6rHC5jetrrbdFIGsKxJzQfSDFbTk1wmZiRrig0IkADppRIpxQKUVXt3zOUqVPLmp9COfapyKAHUU0GipAdRSTS0ARYnCrcUq6hlPIia52/wCFEQk2wYJka6p6dR+PrXT0Um2mNiwxkLJQfBzeH4c8GcvzexBAk9jWzhcAiAQBI586kuYadtD+H0qEu40NuR1DD8jSKqfhvlF52uZn30JzfCOHuKoJe1Eux1nzhoUnlK71s4f5V9Bvv71TbBZypyi2VaRESRrK6fZPMVoCumC5yKbCiiimFTD8UsRaAX5i3l+hH615viMZdzQzEMp0HT26V6fxMhrig/LbVrrH2IA/M+1YDsruAVGiyZHrH5j6VhauW21vGTV0z9GCLwTxGX832hH/ACX/ABNdzXnnC7gF8FYAzLEe3KvQ67dBPMGvZiNbHE0/dBRRSRWgcIUs02kqMgOmim0s0ARnBpM5Fn0FSgUk0TRhIBS1Vb9g5gygTz1Kk+40PoR7irBNMcxtUN4ALub7Meh5+/L8aPj7AwCeU/gOtRP5ohiCDyMH3BEEVJfRWUhgCP59PWpTyBJFJEVFZvg6agjcHcU+5dyiTt+X0o4AeGpsnl+NLoRIprDrv1FQwHq89qdNReuv0mnDtrUpgSUUwP8A+OdODCjIC0VFfxSpqzBR1JgU61dDAFTIOxoyA+iiipAzOOkC03VoB7iRp+nvXn3E8ViLbll+UmBAGv8ANfpXZcaUtdAB8ukydAY0AHTme57Vn4wfZH3SB6tCj8z9KwNVZutePHBraZbYfcqeGsKztbzAZgRI9EGp/nOu9rA4DwzI5cTBnUkb+UadvLW/Wjoq9sM+5x6qe6f2Ciiiu45QpMtLRQA0ikp9NiowATRRRFSAhqO4R6dKkprJVGgIApG59D+9Ma5r0PXkadi74RCzAwBOgJMDsN6q4PiNu6CbbAxuI69Z2/xSXNJ48jEm1klw9182uWNYOoPpG0dwashmzRGhrIxF9rq//jOhZD5kZR9NRK1fw11sgNxQGG6zp/xY/lVoz3PBDhhZLgjbagCOc1kYnxIg8tsNfuH7CakT955yr7mmJh8Te/7r/AX/APXaMuR/deI3/wBoHrTMlDSOIQsQGGYQCJEjntvUi3hG/vWGfBWEj/tFjrLF3+JPUmdTVC/4LSy2e1b+Nb3ayxMjnNs8z/a2/Wgh5LOP8YMWdMLZbEsmjOAcinXpJbbtVTA4q5iNL+Law5/9oJ8Fh2ztqa2uD4/DEBbJS3H/ALcBD7oYM1p3UtXDlYI5HIwSPblR2CIsBgbaSVOdjGZmbOx9TV6oLWBtqZVFUxEgAGOlT1ZIkKQ0tFSBz/F8ocRv03lm2/eq+H4a7vMHRiCZESunvqT9K1zw4tiPiNGVRCDmSd2PpsKvqgG1Zy0alNyl7nX/ABDjFRiJatBVAGwEU+iitBLHCOQKKKKkAooooAKKKKACkNLRQAlNanEU1l61ACb71AmECklQozb6CT6kb+9TzG/1prA8tR/Nqo15ZOSFcONYAHM6QfrXOca4YXvhrtk3bYAAyuZAH3kmGgk7b11Qg1DjAwRiih2AlVJiT0nlSpR44LxlzyZuKvDDWh8OyHtg6hAFKjrAGtaHDsWt62rrJU/eGoI0O9ZnAuNvddrdy01tgJ1B1jcEkb1tMwA1gDryorlu9SfBM1t9LXI+BSxVTHFyn9Ern0IzagjmKbwx7pX+soVpIgEEHvTd/OMFMcZJ8TgbdwQ6K4/uAP51FheC2LZBS1bUiYIUTrodd6tzSg1cqLRRRUgFFFITQAtFNDUs0ALRRRQAUUUUAFFFMu3lUSxCgbkkAfU0APpl66FUsxgAEk9ANSay8d4sw1pA73VCE5QwkiddJHoa5fxZ42S7hXS0H85VQxgAqTJjWdQI96o5xx2WUXkgxv8A6om5fFiwiopOX4jsQx1iEUKVVjMAsYkia2fDvi5Pgt8ZmzrcYZcru8M3kGgJYycvtXGeE7FsrcLpN0upRiPkgGY/uNaHxMMDeyXCHuZdSD8O2wuZ8+cCAQxJE7HnrXLvnlYL7Ulyeng0tRYfEK6hkYMp2IMipa7RQ0mm5elOZah+LG4jvyoxkhvBJSxTVead6VVrAJ5EJqO/ZV1KsAysIIOoI9KlFNNVZJXwvD1spltiFkmJJid4JM07CYxHByOHjeCCRU0+3601bCgkgBWO5AGvqedQljG3onOeySZpdqYO496kIpiIFoooqQCmM1ONMLdNahsANJOnemqgBJA1O9LcYASdO9KyA4PTw1VgxkbMp2I3H7ipYqyYEtFMBpwNXyAtYPirglu8mdzdPwwTlt6lv+HM1vUUNZWCU8Hk2Ma5bss1vDXLaqwZS6KzMQdfK4gmPXasvjnmKhQ6qSCEdBbcCOabL6CvT+O+GVvMbv8AULhMoUPlXmJk7HXlXmnFMGVui2WYshysWbM2bkMx+cgRPYiuRx2vA1PPI3BYl0MASPigTyKtpFdVcxVvC2iz57afIHRM62mYeUsDy9Jk1icAwjAqYGkk676zOg/Ct7F3VFy3N8radSLtq4ga1cg6ZWOgcSJGsiPWqZSfJbwVuA417E33cD4s51Qg2WIOl4R8mYb7Dfau14Px1L4gGHGpU7+o6iuCxbliLdgG23yoogW26fDYCPYx7az0/g/gxQfEu2Rbu6jQkdQSU+UHuNCDTKpSbKzSSOooopD2rrEkbWRMjTr3pRRmpZqMkYENANLFJFDQZK2MwbOBluPbPaDPsRVhRGkz+dGanRNUUMPJbdngUUopIpwq6ICiiipAKZInvTjTCtQwGFmnbTrP6VJNISaWl4Aj+KADAOm4G/rHOnhtu+1JbadwQemn6UjzIEAjmZ1B9KMgPiiikBmpQC5qfNRzS1ZMDF8Ucbayq27Qm9dkJpOUCMzkc4nbmYFecJhpZrjSYJVJ1Ykk5nJ5sZLT/tr1vE4NbgII1ysoYaMoYQcrbj/ArmcZ4MaLSWiuVSWdm0JbTLoB8oAiOhNItjJ8obBx8ieHuGBrbOSAi6THNR5zvsDp/wATUOKwz3AyW8OMTYYgyyraOm6jP8ykx5wJAnfQ113D8Etq2ttdlEevU+pOtWKvGpJFHJmXwLBG2pHwxaHJRkCjrCpMe5NalFFNSwVCmEg0+o2s8x79D/OtDAbcHXbr0/akbTfbkR+opwbl/PY0gX7v05f4qoCSf2PI/tTw1MG+nuDtSj+D9qjIDitFIGNOq6eSuBQacKYFNOWpJQtFFFBIUlFFACClNFFACEUGiiqgJS0UUY5AaBThRRURRLFpaKKuQFFFFABRRRQAUUUUAIwqIHUjt70UVVgAUNvyOn/mnhNOtJRQgFApSKKKlAKKWiipAKKKKA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68616" name="AutoShape 8" descr="data:image/jpg;base64,/9j/4AAQSkZJRgABAQAAAQABAAD/2wCEAAkGBhQSERUUExQUFBQWFRYVFRcYFxcXFxYYFxgXGBgXFxUYHCYeGRkjHRccHy8gIycpLC0sFx4yNTAqNSYrLCkBCQoKDgwOGg8PGiwkHyQsLCwvKS8sLCwsLCkpLCwsLCwsNCwsLCosLCwsKSwsLCwsLCwsLCwsLCwsLCwsLCwsLP/AABEIAOQA3QMBIgACEQEDEQH/xAAbAAABBQEBAAAAAAAAAAAAAAAAAQIDBAUGB//EAD4QAAIBAgQEBAMHAwMDBAMAAAECEQADBBIhMQVBUWEGInGBEzKRQlKhscHR8CNi4RRyghUz8QdDktIkU6L/xAAaAQACAwEBAAAAAAAAAAAAAAAAAwECBQQG/8QALxEAAgIBBAECBQIGAwAAAAAAAAECAxEEEiExQSJREzJhcYGR8BRCobHB8QUjUv/aAAwDAQACEQMRAD8A9xooooAKKKKACiocViQiljsokxXOcS8c21UG1DtOqsGGnrSp3Qh2xsKpz+VHUzRNefYjxhfZg6DKsQU3B7hgAQah/wCu4ooFa7l1BDSA+nIn7Vcz11aOlaC1no9FcEnibFJu1u4I00AP4ETUqePLkCbSkg+aCYI7T8p9ZojrqpFZaK1eDuKKw8F4xsXGVQSpYfaEAH7pPWtpXB2NdcbIz+VnNKEo/Mh1Mu3QqlmMAAknoBuazcXaxCOXtMtxTvbfTKf7HHLsam4V8chjfCgkjKqmcojn3nuauUKPFPF1m2hKN8Ro0A29S3T0rXwd7PbRoIzKrQdCJAMEVF/0mzmzfCtzMzkXfrtv3qyzgCTQA6imq4IkEEdRTqhPPQBRRSTUgLRXP8cx7ubtq0xU27LXXcaENBNtAe8SewjnV7w7xE38NauMIZlGYf3DQ+0ifeqKactpba8ZNKiiirlQooooAKKKKACiiiaACaweLeJ0tkqnncbjkP8AceX51F4r4tlQ20cq5icurR0HSuQfCwvm/wDgNv8AketZOq1mHsgzQ02lUvVPr2F4li7l4+a4z9phB6AaVHbwswNB1gTVZLrudP6aDpoW/wDqPx9KW66sZButEaScv0ET7zWa9z7ZrRcYr0o0/wDTALoGPpofzFN+GGQ5c5iJU6N6jMNaZhcTGhWPcSfYafjVtb56R70nmJd+rooXsKGUbmNBKlGA9RpPsRTbWFIn7Wv2gJjuRvWoVZuoPLl/n2qndw7Mf6i5ujBqFZnjILgrsdCGSTzjUfhtUmD4m1sgpcdTrE6rB3EfzWq1wkNu28SQQR7jeo7yMToVYc+RPqKdDjlMpPD4aydRhfHDpHxlDr95N/Ug6H8K6jA8atXVzI4Omo5j/jvXnHDeKDMbV1RdtRJAU/FszMuuXzMpgyBqCNJ1FWcT4eIHxcNc+OhggLBaOqxo8EbrB02rSqvtis9mXZVU5NfL/Y6XFeOLQaEl4mREBttmJ0I6EfSufx/jm+DplGhBjVecGN1bXuNKxsRiM05hLE+Yncnud59azrtwsd9RME7+jdaU7rLHy+PYY6a61wss18P4tv22BkTOmmjDmCBprXb8D8YpfEMPhsPmEyB3B+735c+RPl73YUZY03Gv0puGxhUZwTE6MPmQ9wN1qYSnWvR+gucIz7PacTxJUIBO+3eqtvjtm5mTMoOoIbpEzHNd689bHXHRJMgRBkzl3Ef21ew/D41A8x/u1/EfyamWsmm/YvHRRxyzo7OGS1ZxPmzM+YtEkAQQirO4C6TUXhPiNuzaFq5dUZQuUsQJJmQJPXl3rDxt5rKZ2VshOUnKWUTzYzvWDxKHuIqbHmN4POqQvlujLHWS0qIqElnL4PZVYHalrzPw94qbDXTaeXtbSNSnSOo7V6Ph8QrqGUhlIkEc61qrlYvqZllbg8MlooopwsKKKKACs3jPEzaWEXM7TlHIdyelaJrlPF/FEt5RJzneOQrj1lkoVvZ2P08FOaT6Mm44ViSZc/O3TsKxOKcUE5VXMeSz/wD07chWjbC3AIbXmvf9qz8XgviyDIGxI0mOQPSsCCSfqN1ptegrYZ2ugr8TQHzsF8s8lSf2NPxFiRCsQ3Ixrz5bA+tJecJ/TtgCBqdQqg/mfxpeH49SctlC5Bhm2UdZbmewp7z2lx++xaa+WXf76IeFYK9Oqi2J1LS7t7zFdLaSNt+UVlSvxDDl2B5t5U9hpPrrV+1iDMyAo3PX0rnucp8jq0orCLhsxqzaxrrVXF4fMpZC+/3o9dOvaoL2NkzBjkJkn/FXsPflefIco9+9JxKPLJ8HNYvHnKVt3czKYZT8wEbhTzG8c6r4TigcQYzctdxtmRt47bitfifCEuuS1kXsoEmxcVMRaPIgfbEHY1zmM4LrOHvZzOq3l+DeB7n5WPcEGtSqqM68nBbdKM2kbeCvZLsszW1FsxeX5rRLAS/I2m0BzCJImNCNPiPEbuGtKoe1buuxbNkPwyV80ydFLab6a+9cvhcY+HdGxKXrGjD4oTMIIjUfLcQ6Sp3G0GDS8V8Xm5ZFq3kFpYXIAq2iN9M0lGBmCDtGggz2V1bVyctlm5vAuIxXxbl+7bzo9sF7tp3LhgPnFtiMwZTJyknQwNgKLKK8MDowkdaxMHxM2c/mzFlKqCwgZ4OYjmeU6TUWCx9xVULlCqNNJnuTy9qLam+V2VqtS4fR0Zwx12n8+lTWsB5lVTkvHXK3y3ByAj5vUajpVjB463dQXLQClLTG9nzZQ67fDgsTm2A3ll6irl7AXGRS9sPoGgH+oh0kTpm9RBrjtjOGN3k7qpVzWY9kqcNlXkMsCMnzZGY6TAModdY/PReCY51OIUlFFmy4QxJzExnPMhdWgdK1sDZzWwSRcEEBjAZZEG1d7GNG3nfqca9hCbnxMPc/rDR1JljGxOsyIIOvI8oqsGk8sXNueUiPhtq2uHNywt1bd24cO63H+IL6m2SL0bBwwmRtlcVIMIBZXJObIAJ3Ousmo+K4sqq2yArmcqiYtqRDsisTlECIGmvtTcLi5uJbk66ddOZ9v5vS5OUl3/odTWoJ7mVXm2IIBJ006+v7Vs+GOM38No4L2mlgBEoT0B5dqp4nB/6o5cKoAtzmL3VS46GIuLaALBNyCxBI23FVsBiLiKyvOnykgtE6aGOR11pylKvmPYvMLfTzg7pvGtofMMp5CRP0FaPDuOJe+UOJmMykAwJ0JGv+KxODcZwQk5EsvCsSVgsWBPlYjttW/gxnb4hYERCBSCFHMkjQsfoAI6k6dXxHhuWfwZ1mzlKOPyXqKKK6xBHdbSvLOMY04i+7kc4UaGABpMc+deicfv5bD8pUqDzGbTSOdec8Nw2doG3rWRrbcPHsaOjrzlhh0CkSYUDWOZpmJvXLlzQZLY2A+Zj36CpeKMAwA5CFHU7SaZbWTlB0A87d+nvWd36jSf8A5RTeWb4SrmP298qj15mtK3hk+Fkt6Akr5THOCJG20aVHd4fmBUOyrPmy/Mw6TuPatSxbRFVVAyqIH+KrOawsBGD3PJDheBBUIAHOANJPrWVxHFi0JuMJmFtrr7n7x/Ad66E4whYA15Vg8cKTNxspjUqPO07Ih3k/yKimTlL1FbIuMW0VcBjGulifKTy3IH9x5HtW9wu/bACgM+uu8DuY5e9YliLSTcC2wRKWvtBercyxmruCvO4PkuKpIiSEBHp81MtipLjopBvCTfJZ4pwn4jZs4U7qpCsBHMGJX2aobN64Vhkt31GmjsT9LuYfQ1ZYKZQAMR2hR6nc1NZB6k7bAKo/DalwulBYL/CjLkMLxQFIWyAy6OgBGXpOUZTI1rnuNcK+IYtgWJAJXIoB7yAdfauiebd34yDMCMt1F3KjZl6ss7cwaq+J+IIcNntw5LBdDqB90jr2NbemuVsf8GXdXslyjkf+gsHkkFbYWcwQlge40A6TXd+E+HYI5Ccr39fI3KJjKD5TprzrnsPgrN0KvxHsszWbbK6ktevt8yrBiEGnaRO9VsffuYe6l0x5nTJ8Mhsy2yF8kalfsg84roeMp4FcYaNPjll24obdjDi1ZCL8VguQPBFwOGylQwcLEAkldZEitkWJVRcIZgBLL5YaPs9Kw+K+NTduhViddgWCZtl+ZQbhjc7CAASTWtatEqpB3g8+Y6HX61k62blJHfo61FPki4ut61YcqCQUYqYBbzGN11gzMEV2Xh/ha4bDWkC6hEDEL5i0CS0anUmo72C82jRCA9gBAGvfWs63fv3mvYf472nySjgWyROm2QbHoZ0rp0r+HJ1yX2OW/wD7FuX5IfEnh3/VXnNt8zoLeZHYqqNqVyOqkq5Bk+q9a5jjOBbAlTOdswDvpJBBIA7QPciu24Jw3/S4RrKsbjozF3bdmbzZzuY1HUwOcQeb8RMGvIPnz22kM0wytmGpnI+8bqQeh0bfCLW4im2S9P6EFvjGBt/Fu2b15bt8k3CULXBm1i2x/poJk7Ny6CkFxTaLptynfbcnn/iq1vgWGILKGWDDK0Zl1kqQB0O/51OmJQLA2A2gTGuae8QazrZRljaju09Tgm/c6fw5woXLNu6HdHknQzzkoQ86BgTpGnqa2GwOstbUn76Sjj1gz9GPpWR4DuE27gmVD6dpGvtoD711NbOnw60zLuWJtDUSABr7mT9TTqKK6BJieKbgWwWJ0BGnWdIrjrHE0AJAyqAC3ftXTeM2JQJAg6++wrneGcHBTeYYyI3g6D8q85rpQdss/RGxpU41ZM7G2TnWfmf+of7E5D+dKgOJgoo2LSxOszz/AAP0rfXCC21xrpDNcO3ReS1nrgA1wsB5FkL3bQuY6AALXPGyLXPQzL78kwERG7fKO29SW2OgievQdqrPfIBuAQxlLYPLWD6ydPY1p4I/Kq+hO+Y/aY9p2pU8pHSrCri7uRZ9NuvSq7YAOM8A3vstEhO2+9bl7DoYkAhe25qpjkDKQAd9QNM3aenWKpCzrBDluMdMi5ip+Je53GGeG/cdBoK0MAkrlY5iPmJgnMfy30AqC/w6EhSVY/dgEDmByHrTcHY+GMgAAHqSSeZO5NNk1KPBEYvI7B8MKsWYzOg6DXn1NXSROxM7T+if4qGWYrAgc2J19l696gv3VXTzTzIO/wDuf9BRzJ8k8R6NS3cB0MyOQ2942rL45gFdWMKGiVIGsjUSelRJxe2ogyY2C6L/ADvU+GxHxAZWFIIVjoDOgABMn1qYqVb3FfRLhnPYK/8AEtqr20uzmcTuhLAM5jUNEAQelX73h+yMZhbdpXHw7ZZwzFoVWIt6EkAlixgVj8I4c7YpbBlTJFzl5UljP9sD8q7fgjr8drrj/uk5D0VNLY9Msv7mtaybjHh9mcop8tcorca4UnwyoWBIBWTJIIO+5Om9VOD46CUYnT5SeYP610XGMFmYEfaB+q6gjvvXGY62yMSNxrpt3A+tcKju4Z3wknDJ6Pg+KIwJYjURE7jaB+XqTVHF4QMVZCQ4mGXRgJiZ+7OgnfWuVwuMLKCNv5p+nua7Hg1yLIc66THPSYHYAfSZ6U9Sdj2y7Xk5bKlUt8fPgTB45rTAMS4KgFzqQVJ+Y9834VynEcOLV25mDNbueYswiU/tMCPhnp9kr92tLi/FizQvyglj/c3WOg5V0WAtG5hbbRLrLLPPUjKT0ZZU+tXp3Wy+G5ZSKTSqSsx34PPHxXnkEFxCjXS4N8j+o1U8jp1mSxbF0qLY805TP2TuMx5aae1dzjOF2nthxbUqF1GUAtbkE986ESO4I501OG2rLC4gPk1bLpmtuZzjL8wUknsMw6U56V5K/wAZw+C94d4SMPaCzJOp23O4HatWkWlrThFRWEZ7eXlhRRRViDk/Gt2DbHMgn6EVncKxJVihjLrr32/Srf8A6iA5EI0jNr9NK5DA8ay6MJMzPOdYn6153V075zx7/wCDZokvhKL/AHydXi+H52zGSIieh5a9ayb9xrFpUWcxbKJ3HNm/M+wrp/D2NW70IZdR0I5EVF4u4VbFsXQMpBjtrPKkV6aUq9/hdr7ArUrNkjk3xoYghfKkIg6tzPsPzNaGExeUnX5YGnMmYtqfpJrLtYUqs8gYWOZbUmfoKdaVrbSNcpA0++x69pqJQi1hDcNdnQfEJgc416fyaagMj+e9VRjACU1YqFzHqx5fvS38WQT30H5k+1cuxjI9E1xhNVmPTdv5NJcvAADmfwXXU/zrVWxf+I28CfwG5P5VeMPJfdjg2sBhBcdF1gn3jnVjjXgYOF+E0RObMSZBiCIHLpFbHBMAEXMREjTsK1hW1odKvh7prl/0Rk6nUOU8RfCPJuH8KW6xCZ7kGFCiCf7m5KPxpcfbZGFu2QXnUWwTl7G4Tq3ppXqqWFEwAJ1MACfWK5/GeB7L3C4Z0B3VYA9iRpV56KXaeSIalLjo5VDZtpF0zcgqcnmJDQGBOwkCN9iavh/ijRTbEgrPKOfbpHSujHhq3aWLKKDzJ1Yj/cdvapLHABIZzPYbVxvR27tqX58HRHU18yZk8Px2bysdR5lB+8pIb2MNUPFuFo6MVHm1kdDvp7VucW4ArrNuEdSWBHMxsfWBrWDaxjK4zgjTKwPJhI/A6e61N9Mq+JfqFU1P1Q/Q5PD22t3CD8j/AEB0/QRXZYbGBLOumyjpG8jr1J/2iqnE+GhvMmx3jkTzjoaisXYhLoJGhVokDpPakfEecnS4xlFffJVxNn7R9hzrf4F4lVVW3c8uXTMT+dZhwrXJChnK8wJg9+/asq4kPDShHzaaj2q1M51vci1sIWraz0bC4YrniCpcunYNBYf/ACzH3FRjBMo0g/DYm2NpQjW2e3Iei9K5HhPilsK3w7pL2uR5p6Hmvau4wWNS6ge2wZTsR/N63KbY2Ljv2MO2qVbwxMGjAEEaA+TrlgQD0I1HsKsUUV0CgooooA57xlhc9mYmGE+hMfrXAtwlTMab9+u9ercQwwuW2U8xHpMa151ih8Iw+nmKn10/esXWxcLMrya2icZQcZeBfCeJNq55tpX84r0DiN1RZYkBlI20IM15qt4K0Zh/P8iuq4LxZLo+AWHmEr1BpVN0kpRX83X3J1FCeJLx39jIv4UEKF0VTMcqecApKDOTkZnIgQzEkiT2rWbw3dzaZYPf9KlTw0+sso76muNaa/rax0rqcfMcw+CIEgQWulnbooMgAcydBVq6q6BhLb9YHT1NXOJYY2GClgxImY7kfpVEXQOev3uetLmpJ4l2h1aTWY9Fa9hHZX8hO2cjZRyX96v+GOB/EedraEFv7iNQs9OtWuE8QySAAQ3zA6yO/wBa38BxSyAFUZO0aT7V2aX4cmlOWPoc2olZFNKP5NBjOmx7iQaS0IOgjeRykU9WDagg8tKcqxW8o55MYdRRRTSCO9fVBLMFHUkAfU0ljEq4lGVh1Ugj8KdctBhBAI6ET+dcvcwdy3ij/pkOUZS2wTWJXWB302qG8AdXWbxbgi3huUYahh+o5j9q0qKiUFNYkWjJxeUcW1m5h2Iur5NIuASkEwJ6bga9K6Lh2GGWdwdQI26juJ1rQe2CCCAQdwdj7VXPD1+yWQ/2mPw2NckdJGEtyHz1DmsMbicQLYGkKWC5tIBYwsjpJA965TimLD4gFkylUCsTszZjseYHXvHKurvcOFxctwl1kGNBOUgiY31E0mP4Ul1YIEj5TGq/4ptsJSi0iKbIwnuZ5rxIAzl1Xp92fXlrVXgPiC5grwygmyx86a+7L3H41q8Y4Y1i4Qw0MlSPlI5gd+1UbGBF0xJHTT8OxrMjJ1M0bIxtjwz1bD31dQymVYAg9Qakrh+A4y5ht/NabUidVPMgfpzrsrWLRlzKwI6zWnTfGxfUzLaXW/oTUVUTilotlFxZ6TVunpp9CRGFcR464OcvxlPMZhHoJ/Ku4qpxLAi7bZDzUj0mufUV745XaG0z2SyeQJhWOsaVq8IwwDZyYynyx+c1pYzgrooBEAxr300PfSkwmEASTsS300P5VhWWPro3IqHaeTvMBiM9tW6jX151YisDwtipUp906fz8frW/W9prPiVqRh3Q2TcTH8Q8D+OsqcrrseR7HtXH3uCYhNWtkAcx5v3r0iil3aOFrz0xtOqnUsdo8vt3XB0Hr29Tt+NaWHxGYa7/AIfXau5fDqd1B9QDVDEeHLTagFT1H7GQKzrP+Ml/K0/6HZHXxfzIwHdkAIbuIP46VZ4Zj7xeAxI761av+Gz9lyR0O/sdqscPwSWjJLA/3CB9dj9aXVpL4T9vrkLL6nB+X9jUzGNh9Y/Sq97HlNWUhNJYEECeZA1jvUePx4RHcEEIMxGkMOg7nYd6rHC5jetrrbdFIGsKxJzQfSDFbTk1wmZiRrig0IkADppRIpxQKUVXt3zOUqVPLmp9COfapyKAHUU0GipAdRSTS0ARYnCrcUq6hlPIia52/wCFEQk2wYJka6p6dR+PrXT0Um2mNiwxkLJQfBzeH4c8GcvzexBAk9jWzhcAiAQBI586kuYadtD+H0qEu40NuR1DD8jSKqfhvlF52uZn30JzfCOHuKoJe1Eux1nzhoUnlK71s4f5V9Bvv71TbBZypyi2VaRESRrK6fZPMVoCumC5yKbCiiimFTD8UsRaAX5i3l+hH615viMZdzQzEMp0HT26V6fxMhrig/LbVrrH2IA/M+1YDsruAVGiyZHrH5j6VhauW21vGTV0z9GCLwTxGX832hH/ACX/ABNdzXnnC7gF8FYAzLEe3KvQ67dBPMGvZiNbHE0/dBRRSRWgcIUs02kqMgOmim0s0ARnBpM5Fn0FSgUk0TRhIBS1Vb9g5gygTz1Kk+40PoR7irBNMcxtUN4ALub7Meh5+/L8aPj7AwCeU/gOtRP5ohiCDyMH3BEEVJfRWUhgCP59PWpTyBJFJEVFZvg6agjcHcU+5dyiTt+X0o4AeGpsnl+NLoRIprDrv1FQwHq89qdNReuv0mnDtrUpgSUUwP8A+OdODCjIC0VFfxSpqzBR1JgU61dDAFTIOxoyA+iiipAzOOkC03VoB7iRp+nvXn3E8ViLbll+UmBAGv8ANfpXZcaUtdAB8ukydAY0AHTme57Vn4wfZH3SB6tCj8z9KwNVZutePHBraZbYfcqeGsKztbzAZgRI9EGp/nOu9rA4DwzI5cTBnUkb+UadvLW/Wjoq9sM+5x6qe6f2Ciiiu45QpMtLRQA0ikp9NiowATRRRFSAhqO4R6dKkprJVGgIApG59D+9Ma5r0PXkadi74RCzAwBOgJMDsN6q4PiNu6CbbAxuI69Z2/xSXNJ48jEm1klw9182uWNYOoPpG0dwashmzRGhrIxF9rq//jOhZD5kZR9NRK1fw11sgNxQGG6zp/xY/lVoz3PBDhhZLgjbagCOc1kYnxIg8tsNfuH7CakT955yr7mmJh8Te/7r/AX/APXaMuR/deI3/wBoHrTMlDSOIQsQGGYQCJEjntvUi3hG/vWGfBWEj/tFjrLF3+JPUmdTVC/4LSy2e1b+Nb3ayxMjnNs8z/a2/Wgh5LOP8YMWdMLZbEsmjOAcinXpJbbtVTA4q5iNL+Law5/9oJ8Fh2ztqa2uD4/DEBbJS3H/ALcBD7oYM1p3UtXDlYI5HIwSPblR2CIsBgbaSVOdjGZmbOx9TV6oLWBtqZVFUxEgAGOlT1ZIkKQ0tFSBz/F8ocRv03lm2/eq+H4a7vMHRiCZESunvqT9K1zw4tiPiNGVRCDmSd2PpsKvqgG1Zy0alNyl7nX/ABDjFRiJatBVAGwEU+iitBLHCOQKKKKkAooooAKKKKACkNLRQAlNanEU1l61ACb71AmECklQozb6CT6kb+9TzG/1prA8tR/Nqo15ZOSFcONYAHM6QfrXOca4YXvhrtk3bYAAyuZAH3kmGgk7b11Qg1DjAwRiih2AlVJiT0nlSpR44LxlzyZuKvDDWh8OyHtg6hAFKjrAGtaHDsWt62rrJU/eGoI0O9ZnAuNvddrdy01tgJ1B1jcEkb1tMwA1gDryorlu9SfBM1t9LXI+BSxVTHFyn9Ern0IzagjmKbwx7pX+soVpIgEEHvTd/OMFMcZJ8TgbdwQ6K4/uAP51FheC2LZBS1bUiYIUTrodd6tzSg1cqLRRRUgFFFITQAtFNDUs0ALRRRQAUUUUAFFFMu3lUSxCgbkkAfU0APpl66FUsxgAEk9ANSay8d4sw1pA73VCE5QwkiddJHoa5fxZ42S7hXS0H85VQxgAqTJjWdQI96o5xx2WUXkgxv8A6om5fFiwiopOX4jsQx1iEUKVVjMAsYkia2fDvi5Pgt8ZmzrcYZcru8M3kGgJYycvtXGeE7FsrcLpN0upRiPkgGY/uNaHxMMDeyXCHuZdSD8O2wuZ8+cCAQxJE7HnrXLvnlYL7Ulyeng0tRYfEK6hkYMp2IMipa7RQ0mm5elOZah+LG4jvyoxkhvBJSxTVead6VVrAJ5EJqO/ZV1KsAysIIOoI9KlFNNVZJXwvD1spltiFkmJJid4JM07CYxHByOHjeCCRU0+3601bCgkgBWO5AGvqedQljG3onOeySZpdqYO496kIpiIFoooqQCmM1ONMLdNahsANJOnemqgBJA1O9LcYASdO9KyA4PTw1VgxkbMp2I3H7ipYqyYEtFMBpwNXyAtYPirglu8mdzdPwwTlt6lv+HM1vUUNZWCU8Hk2Ma5bss1vDXLaqwZS6KzMQdfK4gmPXasvjnmKhQ6qSCEdBbcCOabL6CvT+O+GVvMbv8AULhMoUPlXmJk7HXlXmnFMGVui2WYshysWbM2bkMx+cgRPYiuRx2vA1PPI3BYl0MASPigTyKtpFdVcxVvC2iz57afIHRM62mYeUsDy9Jk1icAwjAqYGkk676zOg/Ct7F3VFy3N8radSLtq4ga1cg6ZWOgcSJGsiPWqZSfJbwVuA417E33cD4s51Qg2WIOl4R8mYb7Dfau14Px1L4gGHGpU7+o6iuCxbliLdgG23yoogW26fDYCPYx7az0/g/gxQfEu2Rbu6jQkdQSU+UHuNCDTKpSbKzSSOooopD2rrEkbWRMjTr3pRRmpZqMkYENANLFJFDQZK2MwbOBluPbPaDPsRVhRGkz+dGanRNUUMPJbdngUUopIpwq6ICiiipAKZInvTjTCtQwGFmnbTrP6VJNISaWl4Aj+KADAOm4G/rHOnhtu+1JbadwQemn6UjzIEAjmZ1B9KMgPiiikBmpQC5qfNRzS1ZMDF8Ucbayq27Qm9dkJpOUCMzkc4nbmYFecJhpZrjSYJVJ1Ykk5nJ5sZLT/tr1vE4NbgII1ysoYaMoYQcrbj/ArmcZ4MaLSWiuVSWdm0JbTLoB8oAiOhNItjJ8obBx8ieHuGBrbOSAi6THNR5zvsDp/wATUOKwz3AyW8OMTYYgyyraOm6jP8ykx5wJAnfQ113D8Etq2ttdlEevU+pOtWKvGpJFHJmXwLBG2pHwxaHJRkCjrCpMe5NalFFNSwVCmEg0+o2s8x79D/OtDAbcHXbr0/akbTfbkR+opwbl/PY0gX7v05f4qoCSf2PI/tTw1MG+nuDtSj+D9qjIDitFIGNOq6eSuBQacKYFNOWpJQtFFFBIUlFFACClNFFACEUGiiqgJS0UUY5AaBThRRURRLFpaKKuQFFFFABRRRQAUUUUAIwqIHUjt70UVVgAUNvyOn/mnhNOtJRQgFApSKKKlAKKWiipAKKKKA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68617" name="AutoShape 9" descr="data:image/jpg;base64,/9j/4AAQSkZJRgABAQAAAQABAAD/2wCEAAkGBhQSERUUExQUFBQWFRYVFRcYFxcXFxYYFxgXGBgXFxUYHCYeGRkjHRccHy8gIycpLC0sFx4yNTAqNSYrLCkBCQoKDgwOGg8PGiwkHyQsLCwvKS8sLCwsLCkpLCwsLCwsNCwsLCosLCwsKSwsLCwsLCwsLCwsLCwsLCwsLCwsLP/AABEIAOQA3QMBIgACEQEDEQH/xAAbAAABBQEBAAAAAAAAAAAAAAAAAQIDBAUGB//EAD4QAAIBAgQEBAMHAwMDBAMAAAECEQADBBIhMQVBUWEGInGBEzKRQlKhscHR8CNi4RRyghUz8QdDktIkU6L/xAAaAQACAwEBAAAAAAAAAAAAAAAAAwECBQQG/8QALxEAAgIBBAECBQIGAwAAAAAAAAECAxEEEiExQSJREzJhcYGR8BRCobHB8QUjUv/aAAwDAQACEQMRAD8A9xooooAKKKKACiocViQiljsokxXOcS8c21UG1DtOqsGGnrSp3Qh2xsKpz+VHUzRNefYjxhfZg6DKsQU3B7hgAQah/wCu4ooFa7l1BDSA+nIn7Vcz11aOlaC1no9FcEnibFJu1u4I00AP4ETUqePLkCbSkg+aCYI7T8p9ZojrqpFZaK1eDuKKw8F4xsXGVQSpYfaEAH7pPWtpXB2NdcbIz+VnNKEo/Mh1Mu3QqlmMAAknoBuazcXaxCOXtMtxTvbfTKf7HHLsam4V8chjfCgkjKqmcojn3nuauUKPFPF1m2hKN8Ro0A29S3T0rXwd7PbRoIzKrQdCJAMEVF/0mzmzfCtzMzkXfrtv3qyzgCTQA6imq4IkEEdRTqhPPQBRRSTUgLRXP8cx7ubtq0xU27LXXcaENBNtAe8SewjnV7w7xE38NauMIZlGYf3DQ+0ifeqKactpba8ZNKiiirlQooooAKKKKACiiiaACaweLeJ0tkqnncbjkP8AceX51F4r4tlQ20cq5icurR0HSuQfCwvm/wDgNv8AketZOq1mHsgzQ02lUvVPr2F4li7l4+a4z9phB6AaVHbwswNB1gTVZLrudP6aDpoW/wDqPx9KW66sZButEaScv0ET7zWa9z7ZrRcYr0o0/wDTALoGPpofzFN+GGQ5c5iJU6N6jMNaZhcTGhWPcSfYafjVtb56R70nmJd+rooXsKGUbmNBKlGA9RpPsRTbWFIn7Wv2gJjuRvWoVZuoPLl/n2qndw7Mf6i5ujBqFZnjILgrsdCGSTzjUfhtUmD4m1sgpcdTrE6rB3EfzWq1wkNu28SQQR7jeo7yMToVYc+RPqKdDjlMpPD4aydRhfHDpHxlDr95N/Ug6H8K6jA8atXVzI4Omo5j/jvXnHDeKDMbV1RdtRJAU/FszMuuXzMpgyBqCNJ1FWcT4eIHxcNc+OhggLBaOqxo8EbrB02rSqvtis9mXZVU5NfL/Y6XFeOLQaEl4mREBttmJ0I6EfSufx/jm+DplGhBjVecGN1bXuNKxsRiM05hLE+Yncnud59azrtwsd9RME7+jdaU7rLHy+PYY6a61wss18P4tv22BkTOmmjDmCBprXb8D8YpfEMPhsPmEyB3B+735c+RPl73YUZY03Gv0puGxhUZwTE6MPmQ9wN1qYSnWvR+gucIz7PacTxJUIBO+3eqtvjtm5mTMoOoIbpEzHNd689bHXHRJMgRBkzl3Ef21ew/D41A8x/u1/EfyamWsmm/YvHRRxyzo7OGS1ZxPmzM+YtEkAQQirO4C6TUXhPiNuzaFq5dUZQuUsQJJmQJPXl3rDxt5rKZ2VshOUnKWUTzYzvWDxKHuIqbHmN4POqQvlujLHWS0qIqElnL4PZVYHalrzPw94qbDXTaeXtbSNSnSOo7V6Ph8QrqGUhlIkEc61qrlYvqZllbg8MlooopwsKKKKACs3jPEzaWEXM7TlHIdyelaJrlPF/FEt5RJzneOQrj1lkoVvZ2P08FOaT6Mm44ViSZc/O3TsKxOKcUE5VXMeSz/wD07chWjbC3AIbXmvf9qz8XgviyDIGxI0mOQPSsCCSfqN1ptegrYZ2ugr8TQHzsF8s8lSf2NPxFiRCsQ3Ixrz5bA+tJecJ/TtgCBqdQqg/mfxpeH49SctlC5Bhm2UdZbmewp7z2lx++xaa+WXf76IeFYK9Oqi2J1LS7t7zFdLaSNt+UVlSvxDDl2B5t5U9hpPrrV+1iDMyAo3PX0rnucp8jq0orCLhsxqzaxrrVXF4fMpZC+/3o9dOvaoL2NkzBjkJkn/FXsPflefIco9+9JxKPLJ8HNYvHnKVt3czKYZT8wEbhTzG8c6r4TigcQYzctdxtmRt47bitfifCEuuS1kXsoEmxcVMRaPIgfbEHY1zmM4LrOHvZzOq3l+DeB7n5WPcEGtSqqM68nBbdKM2kbeCvZLsszW1FsxeX5rRLAS/I2m0BzCJImNCNPiPEbuGtKoe1buuxbNkPwyV80ydFLab6a+9cvhcY+HdGxKXrGjD4oTMIIjUfLcQ6Sp3G0GDS8V8Xm5ZFq3kFpYXIAq2iN9M0lGBmCDtGggz2V1bVyctlm5vAuIxXxbl+7bzo9sF7tp3LhgPnFtiMwZTJyknQwNgKLKK8MDowkdaxMHxM2c/mzFlKqCwgZ4OYjmeU6TUWCx9xVULlCqNNJnuTy9qLam+V2VqtS4fR0Zwx12n8+lTWsB5lVTkvHXK3y3ByAj5vUajpVjB463dQXLQClLTG9nzZQ67fDgsTm2A3ll6irl7AXGRS9sPoGgH+oh0kTpm9RBrjtjOGN3k7qpVzWY9kqcNlXkMsCMnzZGY6TAModdY/PReCY51OIUlFFmy4QxJzExnPMhdWgdK1sDZzWwSRcEEBjAZZEG1d7GNG3nfqca9hCbnxMPc/rDR1JljGxOsyIIOvI8oqsGk8sXNueUiPhtq2uHNywt1bd24cO63H+IL6m2SL0bBwwmRtlcVIMIBZXJObIAJ3Ousmo+K4sqq2yArmcqiYtqRDsisTlECIGmvtTcLi5uJbk66ddOZ9v5vS5OUl3/odTWoJ7mVXm2IIBJ006+v7Vs+GOM38No4L2mlgBEoT0B5dqp4nB/6o5cKoAtzmL3VS46GIuLaALBNyCxBI23FVsBiLiKyvOnykgtE6aGOR11pylKvmPYvMLfTzg7pvGtofMMp5CRP0FaPDuOJe+UOJmMykAwJ0JGv+KxODcZwQk5EsvCsSVgsWBPlYjttW/gxnb4hYERCBSCFHMkjQsfoAI6k6dXxHhuWfwZ1mzlKOPyXqKKK6xBHdbSvLOMY04i+7kc4UaGABpMc+deicfv5bD8pUqDzGbTSOdec8Nw2doG3rWRrbcPHsaOjrzlhh0CkSYUDWOZpmJvXLlzQZLY2A+Zj36CpeKMAwA5CFHU7SaZbWTlB0A87d+nvWd36jSf8A5RTeWb4SrmP298qj15mtK3hk+Fkt6Akr5THOCJG20aVHd4fmBUOyrPmy/Mw6TuPatSxbRFVVAyqIH+KrOawsBGD3PJDheBBUIAHOANJPrWVxHFi0JuMJmFtrr7n7x/Ad66E4whYA15Vg8cKTNxspjUqPO07Ih3k/yKimTlL1FbIuMW0VcBjGulifKTy3IH9x5HtW9wu/bACgM+uu8DuY5e9YliLSTcC2wRKWvtBercyxmruCvO4PkuKpIiSEBHp81MtipLjopBvCTfJZ4pwn4jZs4U7qpCsBHMGJX2aobN64Vhkt31GmjsT9LuYfQ1ZYKZQAMR2hR6nc1NZB6k7bAKo/DalwulBYL/CjLkMLxQFIWyAy6OgBGXpOUZTI1rnuNcK+IYtgWJAJXIoB7yAdfauiebd34yDMCMt1F3KjZl6ss7cwaq+J+IIcNntw5LBdDqB90jr2NbemuVsf8GXdXslyjkf+gsHkkFbYWcwQlge40A6TXd+E+HYI5Ccr39fI3KJjKD5TprzrnsPgrN0KvxHsszWbbK6ktevt8yrBiEGnaRO9VsffuYe6l0x5nTJ8Mhsy2yF8kalfsg84roeMp4FcYaNPjll24obdjDi1ZCL8VguQPBFwOGylQwcLEAkldZEitkWJVRcIZgBLL5YaPs9Kw+K+NTduhViddgWCZtl+ZQbhjc7CAASTWtatEqpB3g8+Y6HX61k62blJHfo61FPki4ut61YcqCQUYqYBbzGN11gzMEV2Xh/ha4bDWkC6hEDEL5i0CS0anUmo72C82jRCA9gBAGvfWs63fv3mvYf472nySjgWyROm2QbHoZ0rp0r+HJ1yX2OW/wD7FuX5IfEnh3/VXnNt8zoLeZHYqqNqVyOqkq5Bk+q9a5jjOBbAlTOdswDvpJBBIA7QPciu24Jw3/S4RrKsbjozF3bdmbzZzuY1HUwOcQeb8RMGvIPnz22kM0wytmGpnI+8bqQeh0bfCLW4im2S9P6EFvjGBt/Fu2b15bt8k3CULXBm1i2x/poJk7Ny6CkFxTaLptynfbcnn/iq1vgWGILKGWDDK0Zl1kqQB0O/51OmJQLA2A2gTGuae8QazrZRljaju09Tgm/c6fw5woXLNu6HdHknQzzkoQ86BgTpGnqa2GwOstbUn76Sjj1gz9GPpWR4DuE27gmVD6dpGvtoD711NbOnw60zLuWJtDUSABr7mT9TTqKK6BJieKbgWwWJ0BGnWdIrjrHE0AJAyqAC3ftXTeM2JQJAg6++wrneGcHBTeYYyI3g6D8q85rpQdss/RGxpU41ZM7G2TnWfmf+of7E5D+dKgOJgoo2LSxOszz/AAP0rfXCC21xrpDNcO3ReS1nrgA1wsB5FkL3bQuY6AALXPGyLXPQzL78kwERG7fKO29SW2OgievQdqrPfIBuAQxlLYPLWD6ydPY1p4I/Kq+hO+Y/aY9p2pU8pHSrCri7uRZ9NuvSq7YAOM8A3vstEhO2+9bl7DoYkAhe25qpjkDKQAd9QNM3aenWKpCzrBDluMdMi5ip+Je53GGeG/cdBoK0MAkrlY5iPmJgnMfy30AqC/w6EhSVY/dgEDmByHrTcHY+GMgAAHqSSeZO5NNk1KPBEYvI7B8MKsWYzOg6DXn1NXSROxM7T+if4qGWYrAgc2J19l696gv3VXTzTzIO/wDuf9BRzJ8k8R6NS3cB0MyOQ2942rL45gFdWMKGiVIGsjUSelRJxe2ogyY2C6L/ADvU+GxHxAZWFIIVjoDOgABMn1qYqVb3FfRLhnPYK/8AEtqr20uzmcTuhLAM5jUNEAQelX73h+yMZhbdpXHw7ZZwzFoVWIt6EkAlixgVj8I4c7YpbBlTJFzl5UljP9sD8q7fgjr8drrj/uk5D0VNLY9Msv7mtaybjHh9mcop8tcorca4UnwyoWBIBWTJIIO+5Om9VOD46CUYnT5SeYP610XGMFmYEfaB+q6gjvvXGY62yMSNxrpt3A+tcKju4Z3wknDJ6Pg+KIwJYjURE7jaB+XqTVHF4QMVZCQ4mGXRgJiZ+7OgnfWuVwuMLKCNv5p+nua7Hg1yLIc66THPSYHYAfSZ6U9Sdj2y7Xk5bKlUt8fPgTB45rTAMS4KgFzqQVJ+Y9834VynEcOLV25mDNbueYswiU/tMCPhnp9kr92tLi/FizQvyglj/c3WOg5V0WAtG5hbbRLrLLPPUjKT0ZZU+tXp3Wy+G5ZSKTSqSsx34PPHxXnkEFxCjXS4N8j+o1U8jp1mSxbF0qLY805TP2TuMx5aae1dzjOF2nthxbUqF1GUAtbkE986ESO4I501OG2rLC4gPk1bLpmtuZzjL8wUknsMw6U56V5K/wAZw+C94d4SMPaCzJOp23O4HatWkWlrThFRWEZ7eXlhRRRViDk/Gt2DbHMgn6EVncKxJVihjLrr32/Srf8A6iA5EI0jNr9NK5DA8ay6MJMzPOdYn6153V075zx7/wCDZokvhKL/AHydXi+H52zGSIieh5a9ayb9xrFpUWcxbKJ3HNm/M+wrp/D2NW70IZdR0I5EVF4u4VbFsXQMpBjtrPKkV6aUq9/hdr7ArUrNkjk3xoYghfKkIg6tzPsPzNaGExeUnX5YGnMmYtqfpJrLtYUqs8gYWOZbUmfoKdaVrbSNcpA0++x69pqJQi1hDcNdnQfEJgc416fyaagMj+e9VRjACU1YqFzHqx5fvS38WQT30H5k+1cuxjI9E1xhNVmPTdv5NJcvAADmfwXXU/zrVWxf+I28CfwG5P5VeMPJfdjg2sBhBcdF1gn3jnVjjXgYOF+E0RObMSZBiCIHLpFbHBMAEXMREjTsK1hW1odKvh7prl/0Rk6nUOU8RfCPJuH8KW6xCZ7kGFCiCf7m5KPxpcfbZGFu2QXnUWwTl7G4Tq3ppXqqWFEwAJ1MACfWK5/GeB7L3C4Z0B3VYA9iRpV56KXaeSIalLjo5VDZtpF0zcgqcnmJDQGBOwkCN9iavh/ijRTbEgrPKOfbpHSujHhq3aWLKKDzJ1Yj/cdvapLHABIZzPYbVxvR27tqX58HRHU18yZk8Px2bysdR5lB+8pIb2MNUPFuFo6MVHm1kdDvp7VucW4ArrNuEdSWBHMxsfWBrWDaxjK4zgjTKwPJhI/A6e61N9Mq+JfqFU1P1Q/Q5PD22t3CD8j/AEB0/QRXZYbGBLOumyjpG8jr1J/2iqnE+GhvMmx3jkTzjoaisXYhLoJGhVokDpPakfEecnS4xlFffJVxNn7R9hzrf4F4lVVW3c8uXTMT+dZhwrXJChnK8wJg9+/asq4kPDShHzaaj2q1M51vci1sIWraz0bC4YrniCpcunYNBYf/ACzH3FRjBMo0g/DYm2NpQjW2e3Iei9K5HhPilsK3w7pL2uR5p6Hmvau4wWNS6ge2wZTsR/N63KbY2Ljv2MO2qVbwxMGjAEEaA+TrlgQD0I1HsKsUUV0CgooooA57xlhc9mYmGE+hMfrXAtwlTMab9+u9ercQwwuW2U8xHpMa151ih8Iw+nmKn10/esXWxcLMrya2icZQcZeBfCeJNq55tpX84r0DiN1RZYkBlI20IM15qt4K0Zh/P8iuq4LxZLo+AWHmEr1BpVN0kpRX83X3J1FCeJLx39jIv4UEKF0VTMcqecApKDOTkZnIgQzEkiT2rWbw3dzaZYPf9KlTw0+sso76muNaa/rax0rqcfMcw+CIEgQWulnbooMgAcydBVq6q6BhLb9YHT1NXOJYY2GClgxImY7kfpVEXQOev3uetLmpJ4l2h1aTWY9Fa9hHZX8hO2cjZRyX96v+GOB/EedraEFv7iNQs9OtWuE8QySAAQ3zA6yO/wBa38BxSyAFUZO0aT7V2aX4cmlOWPoc2olZFNKP5NBjOmx7iQaS0IOgjeRykU9WDagg8tKcqxW8o55MYdRRRTSCO9fVBLMFHUkAfU0ljEq4lGVh1Ugj8KdctBhBAI6ET+dcvcwdy3ij/pkOUZS2wTWJXWB302qG8AdXWbxbgi3huUYahh+o5j9q0qKiUFNYkWjJxeUcW1m5h2Iur5NIuASkEwJ6bga9K6Lh2GGWdwdQI26juJ1rQe2CCCAQdwdj7VXPD1+yWQ/2mPw2NckdJGEtyHz1DmsMbicQLYGkKWC5tIBYwsjpJA965TimLD4gFkylUCsTszZjseYHXvHKurvcOFxctwl1kGNBOUgiY31E0mP4Ul1YIEj5TGq/4ptsJSi0iKbIwnuZ5rxIAzl1Xp92fXlrVXgPiC5grwygmyx86a+7L3H41q8Y4Y1i4Qw0MlSPlI5gd+1UbGBF0xJHTT8OxrMjJ1M0bIxtjwz1bD31dQymVYAg9Qakrh+A4y5ht/NabUidVPMgfpzrsrWLRlzKwI6zWnTfGxfUzLaXW/oTUVUTilotlFxZ6TVunpp9CRGFcR464OcvxlPMZhHoJ/Ku4qpxLAi7bZDzUj0mufUV745XaG0z2SyeQJhWOsaVq8IwwDZyYynyx+c1pYzgrooBEAxr300PfSkwmEASTsS300P5VhWWPro3IqHaeTvMBiM9tW6jX151YisDwtipUp906fz8frW/W9prPiVqRh3Q2TcTH8Q8D+OsqcrrseR7HtXH3uCYhNWtkAcx5v3r0iil3aOFrz0xtOqnUsdo8vt3XB0Hr29Tt+NaWHxGYa7/AIfXau5fDqd1B9QDVDEeHLTagFT1H7GQKzrP+Ml/K0/6HZHXxfzIwHdkAIbuIP46VZ4Zj7xeAxI761av+Gz9lyR0O/sdqscPwSWjJLA/3CB9dj9aXVpL4T9vrkLL6nB+X9jUzGNh9Y/Sq97HlNWUhNJYEECeZA1jvUePx4RHcEEIMxGkMOg7nYd6rHC5jetrrbdFIGsKxJzQfSDFbTk1wmZiRrig0IkADppRIpxQKUVXt3zOUqVPLmp9COfapyKAHUU0GipAdRSTS0ARYnCrcUq6hlPIia52/wCFEQk2wYJka6p6dR+PrXT0Um2mNiwxkLJQfBzeH4c8GcvzexBAk9jWzhcAiAQBI586kuYadtD+H0qEu40NuR1DD8jSKqfhvlF52uZn30JzfCOHuKoJe1Eux1nzhoUnlK71s4f5V9Bvv71TbBZypyi2VaRESRrK6fZPMVoCumC5yKbCiiimFTD8UsRaAX5i3l+hH615viMZdzQzEMp0HT26V6fxMhrig/LbVrrH2IA/M+1YDsruAVGiyZHrH5j6VhauW21vGTV0z9GCLwTxGX832hH/ACX/ABNdzXnnC7gF8FYAzLEe3KvQ67dBPMGvZiNbHE0/dBRRSRWgcIUs02kqMgOmim0s0ARnBpM5Fn0FSgUk0TRhIBS1Vb9g5gygTz1Kk+40PoR7irBNMcxtUN4ALub7Meh5+/L8aPj7AwCeU/gOtRP5ohiCDyMH3BEEVJfRWUhgCP59PWpTyBJFJEVFZvg6agjcHcU+5dyiTt+X0o4AeGpsnl+NLoRIprDrv1FQwHq89qdNReuv0mnDtrUpgSUUwP8A+OdODCjIC0VFfxSpqzBR1JgU61dDAFTIOxoyA+iiipAzOOkC03VoB7iRp+nvXn3E8ViLbll+UmBAGv8ANfpXZcaUtdAB8ukydAY0AHTme57Vn4wfZH3SB6tCj8z9KwNVZutePHBraZbYfcqeGsKztbzAZgRI9EGp/nOu9rA4DwzI5cTBnUkb+UadvLW/Wjoq9sM+5x6qe6f2Ciiiu45QpMtLRQA0ikp9NiowATRRRFSAhqO4R6dKkprJVGgIApG59D+9Ma5r0PXkadi74RCzAwBOgJMDsN6q4PiNu6CbbAxuI69Z2/xSXNJ48jEm1klw9182uWNYOoPpG0dwashmzRGhrIxF9rq//jOhZD5kZR9NRK1fw11sgNxQGG6zp/xY/lVoz3PBDhhZLgjbagCOc1kYnxIg8tsNfuH7CakT955yr7mmJh8Te/7r/AX/APXaMuR/deI3/wBoHrTMlDSOIQsQGGYQCJEjntvUi3hG/vWGfBWEj/tFjrLF3+JPUmdTVC/4LSy2e1b+Nb3ayxMjnNs8z/a2/Wgh5LOP8YMWdMLZbEsmjOAcinXpJbbtVTA4q5iNL+Law5/9oJ8Fh2ztqa2uD4/DEBbJS3H/ALcBD7oYM1p3UtXDlYI5HIwSPblR2CIsBgbaSVOdjGZmbOx9TV6oLWBtqZVFUxEgAGOlT1ZIkKQ0tFSBz/F8ocRv03lm2/eq+H4a7vMHRiCZESunvqT9K1zw4tiPiNGVRCDmSd2PpsKvqgG1Zy0alNyl7nX/ABDjFRiJatBVAGwEU+iitBLHCOQKKKKkAooooAKKKKACkNLRQAlNanEU1l61ACb71AmECklQozb6CT6kb+9TzG/1prA8tR/Nqo15ZOSFcONYAHM6QfrXOca4YXvhrtk3bYAAyuZAH3kmGgk7b11Qg1DjAwRiih2AlVJiT0nlSpR44LxlzyZuKvDDWh8OyHtg6hAFKjrAGtaHDsWt62rrJU/eGoI0O9ZnAuNvddrdy01tgJ1B1jcEkb1tMwA1gDryorlu9SfBM1t9LXI+BSxVTHFyn9Ern0IzagjmKbwx7pX+soVpIgEEHvTd/OMFMcZJ8TgbdwQ6K4/uAP51FheC2LZBS1bUiYIUTrodd6tzSg1cqLRRRUgFFFITQAtFNDUs0ALRRRQAUUUUAFFFMu3lUSxCgbkkAfU0APpl66FUsxgAEk9ANSay8d4sw1pA73VCE5QwkiddJHoa5fxZ42S7hXS0H85VQxgAqTJjWdQI96o5xx2WUXkgxv8A6om5fFiwiopOX4jsQx1iEUKVVjMAsYkia2fDvi5Pgt8ZmzrcYZcru8M3kGgJYycvtXGeE7FsrcLpN0upRiPkgGY/uNaHxMMDeyXCHuZdSD8O2wuZ8+cCAQxJE7HnrXLvnlYL7Ulyeng0tRYfEK6hkYMp2IMipa7RQ0mm5elOZah+LG4jvyoxkhvBJSxTVead6VVrAJ5EJqO/ZV1KsAysIIOoI9KlFNNVZJXwvD1spltiFkmJJid4JM07CYxHByOHjeCCRU0+3601bCgkgBWO5AGvqedQljG3onOeySZpdqYO496kIpiIFoooqQCmM1ONMLdNahsANJOnemqgBJA1O9LcYASdO9KyA4PTw1VgxkbMp2I3H7ipYqyYEtFMBpwNXyAtYPirglu8mdzdPwwTlt6lv+HM1vUUNZWCU8Hk2Ma5bss1vDXLaqwZS6KzMQdfK4gmPXasvjnmKhQ6qSCEdBbcCOabL6CvT+O+GVvMbv8AULhMoUPlXmJk7HXlXmnFMGVui2WYshysWbM2bkMx+cgRPYiuRx2vA1PPI3BYl0MASPigTyKtpFdVcxVvC2iz57afIHRM62mYeUsDy9Jk1icAwjAqYGkk676zOg/Ct7F3VFy3N8radSLtq4ga1cg6ZWOgcSJGsiPWqZSfJbwVuA417E33cD4s51Qg2WIOl4R8mYb7Dfau14Px1L4gGHGpU7+o6iuCxbliLdgG23yoogW26fDYCPYx7az0/g/gxQfEu2Rbu6jQkdQSU+UHuNCDTKpSbKzSSOooopD2rrEkbWRMjTr3pRRmpZqMkYENANLFJFDQZK2MwbOBluPbPaDPsRVhRGkz+dGanRNUUMPJbdngUUopIpwq6ICiiipAKZInvTjTCtQwGFmnbTrP6VJNISaWl4Aj+KADAOm4G/rHOnhtu+1JbadwQemn6UjzIEAjmZ1B9KMgPiiikBmpQC5qfNRzS1ZMDF8Ucbayq27Qm9dkJpOUCMzkc4nbmYFecJhpZrjSYJVJ1Ykk5nJ5sZLT/tr1vE4NbgII1ysoYaMoYQcrbj/ArmcZ4MaLSWiuVSWdm0JbTLoB8oAiOhNItjJ8obBx8ieHuGBrbOSAi6THNR5zvsDp/wATUOKwz3AyW8OMTYYgyyraOm6jP8ykx5wJAnfQ113D8Etq2ttdlEevU+pOtWKvGpJFHJmXwLBG2pHwxaHJRkCjrCpMe5NalFFNSwVCmEg0+o2s8x79D/OtDAbcHXbr0/akbTfbkR+opwbl/PY0gX7v05f4qoCSf2PI/tTw1MG+nuDtSj+D9qjIDitFIGNOq6eSuBQacKYFNOWpJQtFFFBIUlFFACClNFFACEUGiiqgJS0UUY5AaBThRRURRLFpaKKuQFFFFABRRRQAUUUUAIwqIHUjt70UVVgAUNvyOn/mnhNOtJRQgFApSKKKlAKKWiipAKKKKA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68618" name="Picture 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288" y="5661025"/>
            <a:ext cx="10080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23" name="Cloud"/>
          <p:cNvSpPr>
            <a:spLocks noChangeAspect="1" noEditPoints="1" noChangeArrowheads="1"/>
          </p:cNvSpPr>
          <p:nvPr/>
        </p:nvSpPr>
        <p:spPr bwMode="auto">
          <a:xfrm rot="-447188">
            <a:off x="250825" y="404813"/>
            <a:ext cx="3025775" cy="14398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 sz="900" b="1"/>
          </a:p>
          <a:p>
            <a:r>
              <a:rPr lang="ru-RU" sz="1600" b="1"/>
              <a:t>Валентин Катаев «Дудочка и кувшинчик»</a:t>
            </a:r>
          </a:p>
        </p:txBody>
      </p:sp>
      <p:pic>
        <p:nvPicPr>
          <p:cNvPr id="68624" name="Picture 1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5288" y="2708275"/>
            <a:ext cx="2232025" cy="1673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8625" name="Picture 1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659563" y="3284538"/>
            <a:ext cx="1870075" cy="2636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rgbClr val="CCFFCC"/>
          </a:solidFill>
        </p:spPr>
        <p:txBody>
          <a:bodyPr/>
          <a:lstStyle/>
          <a:p>
            <a:r>
              <a:rPr lang="ru-RU" sz="2400"/>
              <a:t>Что дали маленькому Павлику, чтобы он собирал в лесу землянику?</a:t>
            </a:r>
          </a:p>
        </p:txBody>
      </p:sp>
      <p:sp>
        <p:nvSpPr>
          <p:cNvPr id="6963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465296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/>
              <a:t>Блюдечко </a:t>
            </a:r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6963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3284538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/>
              <a:t>Мисочку</a:t>
            </a:r>
          </a:p>
        </p:txBody>
      </p:sp>
      <p:sp>
        <p:nvSpPr>
          <p:cNvPr id="6963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1989138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/>
              <a:t>Ведерко</a:t>
            </a:r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5734050"/>
            <a:ext cx="10080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5650" y="1916113"/>
            <a:ext cx="2468563" cy="324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214438"/>
          </a:xfrm>
          <a:solidFill>
            <a:srgbClr val="CCFFCC"/>
          </a:solidFill>
        </p:spPr>
        <p:txBody>
          <a:bodyPr/>
          <a:lstStyle/>
          <a:p>
            <a:r>
              <a:rPr lang="ru-RU" sz="2400"/>
              <a:t>Какого цвета была борода у старика-боровика?</a:t>
            </a:r>
          </a:p>
        </p:txBody>
      </p:sp>
      <p:sp>
        <p:nvSpPr>
          <p:cNvPr id="7065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1989138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/>
              <a:t>Сизая</a:t>
            </a:r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7066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3284538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/>
              <a:t>Седая</a:t>
            </a:r>
          </a:p>
        </p:txBody>
      </p:sp>
      <p:sp>
        <p:nvSpPr>
          <p:cNvPr id="7066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465296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/>
              <a:t>Белая</a:t>
            </a:r>
          </a:p>
        </p:txBody>
      </p:sp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5805488"/>
            <a:ext cx="10080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850" y="2938463"/>
            <a:ext cx="3168650" cy="154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Книги, которые вам необходимо прочитать перед игрой</a:t>
            </a:r>
          </a:p>
        </p:txBody>
      </p:sp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1268413"/>
            <a:ext cx="1257300" cy="194310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ffectLst/>
        </p:spPr>
      </p:pic>
      <p:pic>
        <p:nvPicPr>
          <p:cNvPr id="115718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19250" y="1628775"/>
            <a:ext cx="1308100" cy="1741488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ffectLst/>
        </p:spPr>
      </p:pic>
      <p:pic>
        <p:nvPicPr>
          <p:cNvPr id="115719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32138" y="1484313"/>
            <a:ext cx="1308100" cy="1741487"/>
          </a:xfrm>
          <a:prstGeom prst="rect">
            <a:avLst/>
          </a:prstGeom>
          <a:noFill/>
          <a:ln w="57150" algn="ctr">
            <a:solidFill>
              <a:srgbClr val="FF6600"/>
            </a:solidFill>
            <a:miter lim="800000"/>
            <a:headEnd/>
            <a:tailEnd/>
          </a:ln>
          <a:effectLst/>
        </p:spPr>
      </p:pic>
      <p:pic>
        <p:nvPicPr>
          <p:cNvPr id="115720" name="Picture 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72000" y="1700213"/>
            <a:ext cx="1344613" cy="1876425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ffectLst/>
        </p:spPr>
      </p:pic>
      <p:pic>
        <p:nvPicPr>
          <p:cNvPr id="115721" name="Picture 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84888" y="1773238"/>
            <a:ext cx="1360487" cy="1917700"/>
          </a:xfrm>
          <a:prstGeom prst="rect">
            <a:avLst/>
          </a:prstGeom>
          <a:noFill/>
          <a:ln w="57150" algn="ctr">
            <a:solidFill>
              <a:srgbClr val="FF6600"/>
            </a:solidFill>
            <a:miter lim="800000"/>
            <a:headEnd/>
            <a:tailEnd/>
          </a:ln>
          <a:effectLst/>
        </p:spPr>
      </p:pic>
      <p:pic>
        <p:nvPicPr>
          <p:cNvPr id="115722" name="Picture 10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23850" y="3644900"/>
            <a:ext cx="1562100" cy="2033588"/>
          </a:xfrm>
          <a:prstGeom prst="rect">
            <a:avLst/>
          </a:prstGeom>
          <a:noFill/>
          <a:ln w="57150" algn="ctr">
            <a:solidFill>
              <a:srgbClr val="FF6600"/>
            </a:solidFill>
            <a:miter lim="800000"/>
            <a:headEnd/>
            <a:tailEnd/>
          </a:ln>
          <a:effectLst/>
        </p:spPr>
      </p:pic>
      <p:pic>
        <p:nvPicPr>
          <p:cNvPr id="115723" name="Picture 11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596188" y="1125538"/>
            <a:ext cx="1390650" cy="1843087"/>
          </a:xfrm>
          <a:prstGeom prst="rect">
            <a:avLst/>
          </a:prstGeom>
          <a:noFill/>
          <a:ln w="57150" algn="ctr">
            <a:solidFill>
              <a:srgbClr val="FF6600"/>
            </a:solidFill>
            <a:miter lim="800000"/>
            <a:headEnd/>
            <a:tailEnd/>
          </a:ln>
          <a:effectLst/>
        </p:spPr>
      </p:pic>
      <p:pic>
        <p:nvPicPr>
          <p:cNvPr id="115724" name="Picture 12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124075" y="3716338"/>
            <a:ext cx="1524000" cy="2038350"/>
          </a:xfrm>
          <a:prstGeom prst="rect">
            <a:avLst/>
          </a:prstGeom>
          <a:noFill/>
          <a:ln w="57150" algn="ctr">
            <a:solidFill>
              <a:srgbClr val="FF6600"/>
            </a:solidFill>
            <a:miter lim="800000"/>
            <a:headEnd/>
            <a:tailEnd/>
          </a:ln>
          <a:effectLst/>
        </p:spPr>
      </p:pic>
      <p:pic>
        <p:nvPicPr>
          <p:cNvPr id="115725" name="Picture 13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924300" y="3789363"/>
            <a:ext cx="1449388" cy="2206625"/>
          </a:xfrm>
          <a:prstGeom prst="rect">
            <a:avLst/>
          </a:prstGeom>
          <a:noFill/>
          <a:ln w="57150" algn="ctr">
            <a:solidFill>
              <a:srgbClr val="FF6600"/>
            </a:solidFill>
            <a:miter lim="800000"/>
            <a:headEnd/>
            <a:tailEnd/>
          </a:ln>
          <a:effectLst/>
        </p:spPr>
      </p:pic>
      <p:pic>
        <p:nvPicPr>
          <p:cNvPr id="115726" name="Picture 14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5580063" y="4005263"/>
            <a:ext cx="1524000" cy="2114550"/>
          </a:xfrm>
          <a:prstGeom prst="rect">
            <a:avLst/>
          </a:prstGeom>
          <a:noFill/>
          <a:ln w="57150" algn="ctr">
            <a:solidFill>
              <a:srgbClr val="FF6600"/>
            </a:solidFill>
            <a:miter lim="800000"/>
            <a:headEnd/>
            <a:tailEnd/>
          </a:ln>
          <a:effectLst/>
        </p:spPr>
      </p:pic>
      <p:pic>
        <p:nvPicPr>
          <p:cNvPr id="115727" name="Picture 15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380288" y="3573463"/>
            <a:ext cx="1441450" cy="2214562"/>
          </a:xfrm>
          <a:prstGeom prst="rect">
            <a:avLst/>
          </a:prstGeom>
          <a:noFill/>
          <a:ln w="57150" algn="ctr">
            <a:solidFill>
              <a:srgbClr val="FF6600"/>
            </a:solidFill>
            <a:miter lim="800000"/>
            <a:headEnd/>
            <a:tailEnd/>
          </a:ln>
          <a:effectLst/>
        </p:spPr>
      </p:pic>
      <p:sp>
        <p:nvSpPr>
          <p:cNvPr id="115728" name="AutoShape 16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6021388"/>
            <a:ext cx="2447925" cy="503237"/>
          </a:xfrm>
          <a:prstGeom prst="actionButtonBlank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/>
              <a:t>Списком</a:t>
            </a:r>
          </a:p>
        </p:txBody>
      </p:sp>
      <p:sp>
        <p:nvSpPr>
          <p:cNvPr id="115729" name="AutoShape 17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6165850"/>
            <a:ext cx="1008062" cy="431800"/>
          </a:xfrm>
          <a:prstGeom prst="actionButtonForwardNext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ru-RU" sz="2400"/>
              <a:t>Что, по словам Жени, помогло ей собрать полный кувшинчик ягод?</a:t>
            </a:r>
          </a:p>
        </p:txBody>
      </p:sp>
      <p:sp>
        <p:nvSpPr>
          <p:cNvPr id="7168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465296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/>
              <a:t>Кувшинчик </a:t>
            </a:r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7168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3284538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/>
              <a:t>Дудочка</a:t>
            </a:r>
          </a:p>
        </p:txBody>
      </p:sp>
      <p:sp>
        <p:nvSpPr>
          <p:cNvPr id="7168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191611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Старик-боровик</a:t>
            </a:r>
          </a:p>
        </p:txBody>
      </p:sp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5734050"/>
            <a:ext cx="10080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188" y="2565400"/>
            <a:ext cx="2736850" cy="2054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263" y="4076700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288" y="188913"/>
            <a:ext cx="2362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35600" y="1268413"/>
            <a:ext cx="1741488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19475" y="18446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64388" y="549275"/>
            <a:ext cx="18002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50825" y="4940300"/>
            <a:ext cx="2017713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3276600" y="5157788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5580063" y="530066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3492500" y="765175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7308850" y="2349500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5435600" y="476250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4932363" y="3068638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8" name="AutoShape 14"/>
          <p:cNvSpPr>
            <a:spLocks noChangeArrowheads="1"/>
          </p:cNvSpPr>
          <p:nvPr/>
        </p:nvSpPr>
        <p:spPr bwMode="auto">
          <a:xfrm>
            <a:off x="7524750" y="4581525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9" name="AutoShape 15"/>
          <p:cNvSpPr>
            <a:spLocks noChangeArrowheads="1"/>
          </p:cNvSpPr>
          <p:nvPr/>
        </p:nvSpPr>
        <p:spPr bwMode="auto">
          <a:xfrm>
            <a:off x="1187450" y="40481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2124075" y="314166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1" name="AutoShape 17"/>
          <p:cNvSpPr>
            <a:spLocks noChangeArrowheads="1"/>
          </p:cNvSpPr>
          <p:nvPr/>
        </p:nvSpPr>
        <p:spPr bwMode="auto">
          <a:xfrm>
            <a:off x="250825" y="191611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2" name="AutoShape 18"/>
          <p:cNvSpPr>
            <a:spLocks noChangeArrowheads="1"/>
          </p:cNvSpPr>
          <p:nvPr/>
        </p:nvSpPr>
        <p:spPr bwMode="auto">
          <a:xfrm>
            <a:off x="2555875" y="5373688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3" name="AutoShape 19"/>
          <p:cNvSpPr>
            <a:spLocks noChangeArrowheads="1"/>
          </p:cNvSpPr>
          <p:nvPr/>
        </p:nvSpPr>
        <p:spPr bwMode="auto">
          <a:xfrm>
            <a:off x="4859338" y="908050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4" name="AutoShape 20"/>
          <p:cNvSpPr>
            <a:spLocks noChangeArrowheads="1"/>
          </p:cNvSpPr>
          <p:nvPr/>
        </p:nvSpPr>
        <p:spPr bwMode="auto">
          <a:xfrm>
            <a:off x="2700338" y="836613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5" name="AutoShape 21"/>
          <p:cNvSpPr>
            <a:spLocks noChangeArrowheads="1"/>
          </p:cNvSpPr>
          <p:nvPr/>
        </p:nvSpPr>
        <p:spPr bwMode="auto">
          <a:xfrm>
            <a:off x="7092950" y="5589588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6" name="AutoShape 22"/>
          <p:cNvSpPr>
            <a:spLocks noChangeArrowheads="1"/>
          </p:cNvSpPr>
          <p:nvPr/>
        </p:nvSpPr>
        <p:spPr bwMode="auto">
          <a:xfrm>
            <a:off x="4787900" y="5734050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7" name="AutoShape 23"/>
          <p:cNvSpPr>
            <a:spLocks noChangeArrowheads="1"/>
          </p:cNvSpPr>
          <p:nvPr/>
        </p:nvSpPr>
        <p:spPr bwMode="auto">
          <a:xfrm>
            <a:off x="6443663" y="3141663"/>
            <a:ext cx="360362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8" name="AutoShape 24"/>
          <p:cNvSpPr>
            <a:spLocks noChangeArrowheads="1"/>
          </p:cNvSpPr>
          <p:nvPr/>
        </p:nvSpPr>
        <p:spPr bwMode="auto">
          <a:xfrm rot="2138826">
            <a:off x="1403350" y="2997200"/>
            <a:ext cx="360363" cy="503238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9" name="AutoShape 25"/>
          <p:cNvSpPr>
            <a:spLocks noChangeArrowheads="1"/>
          </p:cNvSpPr>
          <p:nvPr/>
        </p:nvSpPr>
        <p:spPr bwMode="auto">
          <a:xfrm>
            <a:off x="3851275" y="3284538"/>
            <a:ext cx="360363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30" name="AutoShape 26"/>
          <p:cNvSpPr>
            <a:spLocks noChangeArrowheads="1"/>
          </p:cNvSpPr>
          <p:nvPr/>
        </p:nvSpPr>
        <p:spPr bwMode="auto">
          <a:xfrm rot="5400000">
            <a:off x="7920832" y="3680619"/>
            <a:ext cx="431800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31" name="AutoShape 27"/>
          <p:cNvSpPr>
            <a:spLocks noChangeArrowheads="1"/>
          </p:cNvSpPr>
          <p:nvPr/>
        </p:nvSpPr>
        <p:spPr bwMode="auto">
          <a:xfrm rot="7032967">
            <a:off x="575469" y="1232694"/>
            <a:ext cx="431800" cy="503238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32" name="AutoShape 28"/>
          <p:cNvSpPr>
            <a:spLocks noChangeArrowheads="1"/>
          </p:cNvSpPr>
          <p:nvPr/>
        </p:nvSpPr>
        <p:spPr bwMode="auto">
          <a:xfrm>
            <a:off x="6732588" y="1052513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1533" name="Picture 29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419475" y="4076700"/>
            <a:ext cx="194468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4" name="Picture 30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95288" y="3141663"/>
            <a:ext cx="14287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35" name="Picture 31"/>
          <p:cNvPicPr>
            <a:picLocks noChangeAspect="1" noChangeArrowheads="1" noCrop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140200" y="0"/>
            <a:ext cx="1143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6" name="Picture 3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588125" y="2276475"/>
            <a:ext cx="2095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37" name="Picture 33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2051050" y="2276475"/>
            <a:ext cx="1949450" cy="2536825"/>
          </a:xfrm>
          <a:prstGeom prst="rect">
            <a:avLst/>
          </a:prstGeom>
          <a:noFill/>
          <a:ln w="57150" algn="ctr">
            <a:solidFill>
              <a:srgbClr val="FF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25191 0.020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1196975"/>
            <a:ext cx="3095625" cy="1150938"/>
          </a:xfrm>
          <a:prstGeom prst="actionButtonBlank">
            <a:avLst/>
          </a:prstGeom>
          <a:solidFill>
            <a:srgbClr val="00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Вопрос 1</a:t>
            </a:r>
          </a:p>
        </p:txBody>
      </p:sp>
      <p:sp>
        <p:nvSpPr>
          <p:cNvPr id="77827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2708275"/>
            <a:ext cx="3095625" cy="115093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Вопрос 2</a:t>
            </a:r>
          </a:p>
        </p:txBody>
      </p:sp>
      <p:sp>
        <p:nvSpPr>
          <p:cNvPr id="77828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4292600"/>
            <a:ext cx="3095625" cy="1150938"/>
          </a:xfrm>
          <a:prstGeom prst="actionButtonBlank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Вопрос 3</a:t>
            </a:r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88125" y="3333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830" name="Cloud"/>
          <p:cNvSpPr>
            <a:spLocks noChangeAspect="1" noEditPoints="1" noChangeArrowheads="1"/>
          </p:cNvSpPr>
          <p:nvPr/>
        </p:nvSpPr>
        <p:spPr bwMode="auto">
          <a:xfrm rot="-447188">
            <a:off x="250825" y="404813"/>
            <a:ext cx="3025775" cy="14398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sz="1600" b="1">
                <a:solidFill>
                  <a:schemeClr val="tx1"/>
                </a:solidFill>
              </a:rPr>
              <a:t>Ирина Токмакова «Аля, Кляксич и буква А»</a:t>
            </a:r>
          </a:p>
        </p:txBody>
      </p:sp>
      <p:sp>
        <p:nvSpPr>
          <p:cNvPr id="77831" name="AutoShape 7" descr="data:image/jpg;base64,/9j/4AAQSkZJRgABAQAAAQABAAD/2wCEAAkGBhQSERUUExQUFBQWFRYVFRcYFxcXFxYYFxgXGBgXFxUYHCYeGRkjHRccHy8gIycpLC0sFx4yNTAqNSYrLCkBCQoKDgwOGg8PGiwkHyQsLCwvKS8sLCwsLCkpLCwsLCwsNCwsLCosLCwsKSwsLCwsLCwsLCwsLCwsLCwsLCwsLP/AABEIAOQA3QMBIgACEQEDEQH/xAAbAAABBQEBAAAAAAAAAAAAAAAAAQIDBAUGB//EAD4QAAIBAgQEBAMHAwMDBAMAAAECEQADBBIhMQVBUWEGInGBEzKRQlKhscHR8CNi4RRyghUz8QdDktIkU6L/xAAaAQACAwEBAAAAAAAAAAAAAAAAAwECBQQG/8QALxEAAgIBBAECBQIGAwAAAAAAAAECAxEEEiExQSJREzJhcYGR8BRCobHB8QUjUv/aAAwDAQACEQMRAD8A9xooooAKKKKACiocViQiljsokxXOcS8c21UG1DtOqsGGnrSp3Qh2xsKpz+VHUzRNefYjxhfZg6DKsQU3B7hgAQah/wCu4ooFa7l1BDSA+nIn7Vcz11aOlaC1no9FcEnibFJu1u4I00AP4ETUqePLkCbSkg+aCYI7T8p9ZojrqpFZaK1eDuKKw8F4xsXGVQSpYfaEAH7pPWtpXB2NdcbIz+VnNKEo/Mh1Mu3QqlmMAAknoBuazcXaxCOXtMtxTvbfTKf7HHLsam4V8chjfCgkjKqmcojn3nuauUKPFPF1m2hKN8Ro0A29S3T0rXwd7PbRoIzKrQdCJAMEVF/0mzmzfCtzMzkXfrtv3qyzgCTQA6imq4IkEEdRTqhPPQBRRSTUgLRXP8cx7ubtq0xU27LXXcaENBNtAe8SewjnV7w7xE38NauMIZlGYf3DQ+0ifeqKactpba8ZNKiiirlQooooAKKKKACiiiaACaweLeJ0tkqnncbjkP8AceX51F4r4tlQ20cq5icurR0HSuQfCwvm/wDgNv8AketZOq1mHsgzQ02lUvVPr2F4li7l4+a4z9phB6AaVHbwswNB1gTVZLrudP6aDpoW/wDqPx9KW66sZButEaScv0ET7zWa9z7ZrRcYr0o0/wDTALoGPpofzFN+GGQ5c5iJU6N6jMNaZhcTGhWPcSfYafjVtb56R70nmJd+rooXsKGUbmNBKlGA9RpPsRTbWFIn7Wv2gJjuRvWoVZuoPLl/n2qndw7Mf6i5ujBqFZnjILgrsdCGSTzjUfhtUmD4m1sgpcdTrE6rB3EfzWq1wkNu28SQQR7jeo7yMToVYc+RPqKdDjlMpPD4aydRhfHDpHxlDr95N/Ug6H8K6jA8atXVzI4Omo5j/jvXnHDeKDMbV1RdtRJAU/FszMuuXzMpgyBqCNJ1FWcT4eIHxcNc+OhggLBaOqxo8EbrB02rSqvtis9mXZVU5NfL/Y6XFeOLQaEl4mREBttmJ0I6EfSufx/jm+DplGhBjVecGN1bXuNKxsRiM05hLE+Yncnud59azrtwsd9RME7+jdaU7rLHy+PYY6a61wss18P4tv22BkTOmmjDmCBprXb8D8YpfEMPhsPmEyB3B+735c+RPl73YUZY03Gv0puGxhUZwTE6MPmQ9wN1qYSnWvR+gucIz7PacTxJUIBO+3eqtvjtm5mTMoOoIbpEzHNd689bHXHRJMgRBkzl3Ef21ew/D41A8x/u1/EfyamWsmm/YvHRRxyzo7OGS1ZxPmzM+YtEkAQQirO4C6TUXhPiNuzaFq5dUZQuUsQJJmQJPXl3rDxt5rKZ2VshOUnKWUTzYzvWDxKHuIqbHmN4POqQvlujLHWS0qIqElnL4PZVYHalrzPw94qbDXTaeXtbSNSnSOo7V6Ph8QrqGUhlIkEc61qrlYvqZllbg8MlooopwsKKKKACs3jPEzaWEXM7TlHIdyelaJrlPF/FEt5RJzneOQrj1lkoVvZ2P08FOaT6Mm44ViSZc/O3TsKxOKcUE5VXMeSz/wD07chWjbC3AIbXmvf9qz8XgviyDIGxI0mOQPSsCCSfqN1ptegrYZ2ugr8TQHzsF8s8lSf2NPxFiRCsQ3Ixrz5bA+tJecJ/TtgCBqdQqg/mfxpeH49SctlC5Bhm2UdZbmewp7z2lx++xaa+WXf76IeFYK9Oqi2J1LS7t7zFdLaSNt+UVlSvxDDl2B5t5U9hpPrrV+1iDMyAo3PX0rnucp8jq0orCLhsxqzaxrrVXF4fMpZC+/3o9dOvaoL2NkzBjkJkn/FXsPflefIco9+9JxKPLJ8HNYvHnKVt3czKYZT8wEbhTzG8c6r4TigcQYzctdxtmRt47bitfifCEuuS1kXsoEmxcVMRaPIgfbEHY1zmM4LrOHvZzOq3l+DeB7n5WPcEGtSqqM68nBbdKM2kbeCvZLsszW1FsxeX5rRLAS/I2m0BzCJImNCNPiPEbuGtKoe1buuxbNkPwyV80ydFLab6a+9cvhcY+HdGxKXrGjD4oTMIIjUfLcQ6Sp3G0GDS8V8Xm5ZFq3kFpYXIAq2iN9M0lGBmCDtGggz2V1bVyctlm5vAuIxXxbl+7bzo9sF7tp3LhgPnFtiMwZTJyknQwNgKLKK8MDowkdaxMHxM2c/mzFlKqCwgZ4OYjmeU6TUWCx9xVULlCqNNJnuTy9qLam+V2VqtS4fR0Zwx12n8+lTWsB5lVTkvHXK3y3ByAj5vUajpVjB463dQXLQClLTG9nzZQ67fDgsTm2A3ll6irl7AXGRS9sPoGgH+oh0kTpm9RBrjtjOGN3k7qpVzWY9kqcNlXkMsCMnzZGY6TAModdY/PReCY51OIUlFFmy4QxJzExnPMhdWgdK1sDZzWwSRcEEBjAZZEG1d7GNG3nfqca9hCbnxMPc/rDR1JljGxOsyIIOvI8oqsGk8sXNueUiPhtq2uHNywt1bd24cO63H+IL6m2SL0bBwwmRtlcVIMIBZXJObIAJ3Ousmo+K4sqq2yArmcqiYtqRDsisTlECIGmvtTcLi5uJbk66ddOZ9v5vS5OUl3/odTWoJ7mVXm2IIBJ006+v7Vs+GOM38No4L2mlgBEoT0B5dqp4nB/6o5cKoAtzmL3VS46GIuLaALBNyCxBI23FVsBiLiKyvOnykgtE6aGOR11pylKvmPYvMLfTzg7pvGtofMMp5CRP0FaPDuOJe+UOJmMykAwJ0JGv+KxODcZwQk5EsvCsSVgsWBPlYjttW/gxnb4hYERCBSCFHMkjQsfoAI6k6dXxHhuWfwZ1mzlKOPyXqKKK6xBHdbSvLOMY04i+7kc4UaGABpMc+deicfv5bD8pUqDzGbTSOdec8Nw2doG3rWRrbcPHsaOjrzlhh0CkSYUDWOZpmJvXLlzQZLY2A+Zj36CpeKMAwA5CFHU7SaZbWTlB0A87d+nvWd36jSf8A5RTeWb4SrmP298qj15mtK3hk+Fkt6Akr5THOCJG20aVHd4fmBUOyrPmy/Mw6TuPatSxbRFVVAyqIH+KrOawsBGD3PJDheBBUIAHOANJPrWVxHFi0JuMJmFtrr7n7x/Ad66E4whYA15Vg8cKTNxspjUqPO07Ih3k/yKimTlL1FbIuMW0VcBjGulifKTy3IH9x5HtW9wu/bACgM+uu8DuY5e9YliLSTcC2wRKWvtBercyxmruCvO4PkuKpIiSEBHp81MtipLjopBvCTfJZ4pwn4jZs4U7qpCsBHMGJX2aobN64Vhkt31GmjsT9LuYfQ1ZYKZQAMR2hR6nc1NZB6k7bAKo/DalwulBYL/CjLkMLxQFIWyAy6OgBGXpOUZTI1rnuNcK+IYtgWJAJXIoB7yAdfauiebd34yDMCMt1F3KjZl6ss7cwaq+J+IIcNntw5LBdDqB90jr2NbemuVsf8GXdXslyjkf+gsHkkFbYWcwQlge40A6TXd+E+HYI5Ccr39fI3KJjKD5TprzrnsPgrN0KvxHsszWbbK6ktevt8yrBiEGnaRO9VsffuYe6l0x5nTJ8Mhsy2yF8kalfsg84roeMp4FcYaNPjll24obdjDi1ZCL8VguQPBFwOGylQwcLEAkldZEitkWJVRcIZgBLL5YaPs9Kw+K+NTduhViddgWCZtl+ZQbhjc7CAASTWtatEqpB3g8+Y6HX61k62blJHfo61FPki4ut61YcqCQUYqYBbzGN11gzMEV2Xh/ha4bDWkC6hEDEL5i0CS0anUmo72C82jRCA9gBAGvfWs63fv3mvYf472nySjgWyROm2QbHoZ0rp0r+HJ1yX2OW/wD7FuX5IfEnh3/VXnNt8zoLeZHYqqNqVyOqkq5Bk+q9a5jjOBbAlTOdswDvpJBBIA7QPciu24Jw3/S4RrKsbjozF3bdmbzZzuY1HUwOcQeb8RMGvIPnz22kM0wytmGpnI+8bqQeh0bfCLW4im2S9P6EFvjGBt/Fu2b15bt8k3CULXBm1i2x/poJk7Ny6CkFxTaLptynfbcnn/iq1vgWGILKGWDDK0Zl1kqQB0O/51OmJQLA2A2gTGuae8QazrZRljaju09Tgm/c6fw5woXLNu6HdHknQzzkoQ86BgTpGnqa2GwOstbUn76Sjj1gz9GPpWR4DuE27gmVD6dpGvtoD711NbOnw60zLuWJtDUSABr7mT9TTqKK6BJieKbgWwWJ0BGnWdIrjrHE0AJAyqAC3ftXTeM2JQJAg6++wrneGcHBTeYYyI3g6D8q85rpQdss/RGxpU41ZM7G2TnWfmf+of7E5D+dKgOJgoo2LSxOszz/AAP0rfXCC21xrpDNcO3ReS1nrgA1wsB5FkL3bQuY6AALXPGyLXPQzL78kwERG7fKO29SW2OgievQdqrPfIBuAQxlLYPLWD6ydPY1p4I/Kq+hO+Y/aY9p2pU8pHSrCri7uRZ9NuvSq7YAOM8A3vstEhO2+9bl7DoYkAhe25qpjkDKQAd9QNM3aenWKpCzrBDluMdMi5ip+Je53GGeG/cdBoK0MAkrlY5iPmJgnMfy30AqC/w6EhSVY/dgEDmByHrTcHY+GMgAAHqSSeZO5NNk1KPBEYvI7B8MKsWYzOg6DXn1NXSROxM7T+if4qGWYrAgc2J19l696gv3VXTzTzIO/wDuf9BRzJ8k8R6NS3cB0MyOQ2942rL45gFdWMKGiVIGsjUSelRJxe2ogyY2C6L/ADvU+GxHxAZWFIIVjoDOgABMn1qYqVb3FfRLhnPYK/8AEtqr20uzmcTuhLAM5jUNEAQelX73h+yMZhbdpXHw7ZZwzFoVWIt6EkAlixgVj8I4c7YpbBlTJFzl5UljP9sD8q7fgjr8drrj/uk5D0VNLY9Msv7mtaybjHh9mcop8tcorca4UnwyoWBIBWTJIIO+5Om9VOD46CUYnT5SeYP610XGMFmYEfaB+q6gjvvXGY62yMSNxrpt3A+tcKju4Z3wknDJ6Pg+KIwJYjURE7jaB+XqTVHF4QMVZCQ4mGXRgJiZ+7OgnfWuVwuMLKCNv5p+nua7Hg1yLIc66THPSYHYAfSZ6U9Sdj2y7Xk5bKlUt8fPgTB45rTAMS4KgFzqQVJ+Y9834VynEcOLV25mDNbueYswiU/tMCPhnp9kr92tLi/FizQvyglj/c3WOg5V0WAtG5hbbRLrLLPPUjKT0ZZU+tXp3Wy+G5ZSKTSqSsx34PPHxXnkEFxCjXS4N8j+o1U8jp1mSxbF0qLY805TP2TuMx5aae1dzjOF2nthxbUqF1GUAtbkE986ESO4I501OG2rLC4gPk1bLpmtuZzjL8wUknsMw6U56V5K/wAZw+C94d4SMPaCzJOp23O4HatWkWlrThFRWEZ7eXlhRRRViDk/Gt2DbHMgn6EVncKxJVihjLrr32/Srf8A6iA5EI0jNr9NK5DA8ay6MJMzPOdYn6153V075zx7/wCDZokvhKL/AHydXi+H52zGSIieh5a9ayb9xrFpUWcxbKJ3HNm/M+wrp/D2NW70IZdR0I5EVF4u4VbFsXQMpBjtrPKkV6aUq9/hdr7ArUrNkjk3xoYghfKkIg6tzPsPzNaGExeUnX5YGnMmYtqfpJrLtYUqs8gYWOZbUmfoKdaVrbSNcpA0++x69pqJQi1hDcNdnQfEJgc416fyaagMj+e9VRjACU1YqFzHqx5fvS38WQT30H5k+1cuxjI9E1xhNVmPTdv5NJcvAADmfwXXU/zrVWxf+I28CfwG5P5VeMPJfdjg2sBhBcdF1gn3jnVjjXgYOF+E0RObMSZBiCIHLpFbHBMAEXMREjTsK1hW1odKvh7prl/0Rk6nUOU8RfCPJuH8KW6xCZ7kGFCiCf7m5KPxpcfbZGFu2QXnUWwTl7G4Tq3ppXqqWFEwAJ1MACfWK5/GeB7L3C4Z0B3VYA9iRpV56KXaeSIalLjo5VDZtpF0zcgqcnmJDQGBOwkCN9iavh/ijRTbEgrPKOfbpHSujHhq3aWLKKDzJ1Yj/cdvapLHABIZzPYbVxvR27tqX58HRHU18yZk8Px2bysdR5lB+8pIb2MNUPFuFo6MVHm1kdDvp7VucW4ArrNuEdSWBHMxsfWBrWDaxjK4zgjTKwPJhI/A6e61N9Mq+JfqFU1P1Q/Q5PD22t3CD8j/AEB0/QRXZYbGBLOumyjpG8jr1J/2iqnE+GhvMmx3jkTzjoaisXYhLoJGhVokDpPakfEecnS4xlFffJVxNn7R9hzrf4F4lVVW3c8uXTMT+dZhwrXJChnK8wJg9+/asq4kPDShHzaaj2q1M51vci1sIWraz0bC4YrniCpcunYNBYf/ACzH3FRjBMo0g/DYm2NpQjW2e3Iei9K5HhPilsK3w7pL2uR5p6Hmvau4wWNS6ge2wZTsR/N63KbY2Ljv2MO2qVbwxMGjAEEaA+TrlgQD0I1HsKsUUV0CgooooA57xlhc9mYmGE+hMfrXAtwlTMab9+u9ercQwwuW2U8xHpMa151ih8Iw+nmKn10/esXWxcLMrya2icZQcZeBfCeJNq55tpX84r0DiN1RZYkBlI20IM15qt4K0Zh/P8iuq4LxZLo+AWHmEr1BpVN0kpRX83X3J1FCeJLx39jIv4UEKF0VTMcqecApKDOTkZnIgQzEkiT2rWbw3dzaZYPf9KlTw0+sso76muNaa/rax0rqcfMcw+CIEgQWulnbooMgAcydBVq6q6BhLb9YHT1NXOJYY2GClgxImY7kfpVEXQOev3uetLmpJ4l2h1aTWY9Fa9hHZX8hO2cjZRyX96v+GOB/EedraEFv7iNQs9OtWuE8QySAAQ3zA6yO/wBa38BxSyAFUZO0aT7V2aX4cmlOWPoc2olZFNKP5NBjOmx7iQaS0IOgjeRykU9WDagg8tKcqxW8o55MYdRRRTSCO9fVBLMFHUkAfU0ljEq4lGVh1Ugj8KdctBhBAI6ET+dcvcwdy3ij/pkOUZS2wTWJXWB302qG8AdXWbxbgi3huUYahh+o5j9q0qKiUFNYkWjJxeUcW1m5h2Iur5NIuASkEwJ6bga9K6Lh2GGWdwdQI26juJ1rQe2CCCAQdwdj7VXPD1+yWQ/2mPw2NckdJGEtyHz1DmsMbicQLYGkKWC5tIBYwsjpJA965TimLD4gFkylUCsTszZjseYHXvHKurvcOFxctwl1kGNBOUgiY31E0mP4Ul1YIEj5TGq/4ptsJSi0iKbIwnuZ5rxIAzl1Xp92fXlrVXgPiC5grwygmyx86a+7L3H41q8Y4Y1i4Qw0MlSPlI5gd+1UbGBF0xJHTT8OxrMjJ1M0bIxtjwz1bD31dQymVYAg9Qakrh+A4y5ht/NabUidVPMgfpzrsrWLRlzKwI6zWnTfGxfUzLaXW/oTUVUTilotlFxZ6TVunpp9CRGFcR464OcvxlPMZhHoJ/Ku4qpxLAi7bZDzUj0mufUV745XaG0z2SyeQJhWOsaVq8IwwDZyYynyx+c1pYzgrooBEAxr300PfSkwmEASTsS300P5VhWWPro3IqHaeTvMBiM9tW6jX151YisDwtipUp906fz8frW/W9prPiVqRh3Q2TcTH8Q8D+OsqcrrseR7HtXH3uCYhNWtkAcx5v3r0iil3aOFrz0xtOqnUsdo8vt3XB0Hr29Tt+NaWHxGYa7/AIfXau5fDqd1B9QDVDEeHLTagFT1H7GQKzrP+Ml/K0/6HZHXxfzIwHdkAIbuIP46VZ4Zj7xeAxI761av+Gz9lyR0O/sdqscPwSWjJLA/3CB9dj9aXVpL4T9vrkLL6nB+X9jUzGNh9Y/Sq97HlNWUhNJYEECeZA1jvUePx4RHcEEIMxGkMOg7nYd6rHC5jetrrbdFIGsKxJzQfSDFbTk1wmZiRrig0IkADppRIpxQKUVXt3zOUqVPLmp9COfapyKAHUU0GipAdRSTS0ARYnCrcUq6hlPIia52/wCFEQk2wYJka6p6dR+PrXT0Um2mNiwxkLJQfBzeH4c8GcvzexBAk9jWzhcAiAQBI586kuYadtD+H0qEu40NuR1DD8jSKqfhvlF52uZn30JzfCOHuKoJe1Eux1nzhoUnlK71s4f5V9Bvv71TbBZypyi2VaRESRrK6fZPMVoCumC5yKbCiiimFTD8UsRaAX5i3l+hH615viMZdzQzEMp0HT26V6fxMhrig/LbVrrH2IA/M+1YDsruAVGiyZHrH5j6VhauW21vGTV0z9GCLwTxGX832hH/ACX/ABNdzXnnC7gF8FYAzLEe3KvQ67dBPMGvZiNbHE0/dBRRSRWgcIUs02kqMgOmim0s0ARnBpM5Fn0FSgUk0TRhIBS1Vb9g5gygTz1Kk+40PoR7irBNMcxtUN4ALub7Meh5+/L8aPj7AwCeU/gOtRP5ohiCDyMH3BEEVJfRWUhgCP59PWpTyBJFJEVFZvg6agjcHcU+5dyiTt+X0o4AeGpsnl+NLoRIprDrv1FQwHq89qdNReuv0mnDtrUpgSUUwP8A+OdODCjIC0VFfxSpqzBR1JgU61dDAFTIOxoyA+iiipAzOOkC03VoB7iRp+nvXn3E8ViLbll+UmBAGv8ANfpXZcaUtdAB8ukydAY0AHTme57Vn4wfZH3SB6tCj8z9KwNVZutePHBraZbYfcqeGsKztbzAZgRI9EGp/nOu9rA4DwzI5cTBnUkb+UadvLW/Wjoq9sM+5x6qe6f2Ciiiu45QpMtLRQA0ikp9NiowATRRRFSAhqO4R6dKkprJVGgIApG59D+9Ma5r0PXkadi74RCzAwBOgJMDsN6q4PiNu6CbbAxuI69Z2/xSXNJ48jEm1klw9182uWNYOoPpG0dwashmzRGhrIxF9rq//jOhZD5kZR9NRK1fw11sgNxQGG6zp/xY/lVoz3PBDhhZLgjbagCOc1kYnxIg8tsNfuH7CakT955yr7mmJh8Te/7r/AX/APXaMuR/deI3/wBoHrTMlDSOIQsQGGYQCJEjntvUi3hG/vWGfBWEj/tFjrLF3+JPUmdTVC/4LSy2e1b+Nb3ayxMjnNs8z/a2/Wgh5LOP8YMWdMLZbEsmjOAcinXpJbbtVTA4q5iNL+Law5/9oJ8Fh2ztqa2uD4/DEBbJS3H/ALcBD7oYM1p3UtXDlYI5HIwSPblR2CIsBgbaSVOdjGZmbOx9TV6oLWBtqZVFUxEgAGOlT1ZIkKQ0tFSBz/F8ocRv03lm2/eq+H4a7vMHRiCZESunvqT9K1zw4tiPiNGVRCDmSd2PpsKvqgG1Zy0alNyl7nX/ABDjFRiJatBVAGwEU+iitBLHCOQKKKKkAooooAKKKKACkNLRQAlNanEU1l61ACb71AmECklQozb6CT6kb+9TzG/1prA8tR/Nqo15ZOSFcONYAHM6QfrXOca4YXvhrtk3bYAAyuZAH3kmGgk7b11Qg1DjAwRiih2AlVJiT0nlSpR44LxlzyZuKvDDWh8OyHtg6hAFKjrAGtaHDsWt62rrJU/eGoI0O9ZnAuNvddrdy01tgJ1B1jcEkb1tMwA1gDryorlu9SfBM1t9LXI+BSxVTHFyn9Ern0IzagjmKbwx7pX+soVpIgEEHvTd/OMFMcZJ8TgbdwQ6K4/uAP51FheC2LZBS1bUiYIUTrodd6tzSg1cqLRRRUgFFFITQAtFNDUs0ALRRRQAUUUUAFFFMu3lUSxCgbkkAfU0APpl66FUsxgAEk9ANSay8d4sw1pA73VCE5QwkiddJHoa5fxZ42S7hXS0H85VQxgAqTJjWdQI96o5xx2WUXkgxv8A6om5fFiwiopOX4jsQx1iEUKVVjMAsYkia2fDvi5Pgt8ZmzrcYZcru8M3kGgJYycvtXGeE7FsrcLpN0upRiPkgGY/uNaHxMMDeyXCHuZdSD8O2wuZ8+cCAQxJE7HnrXLvnlYL7Ulyeng0tRYfEK6hkYMp2IMipa7RQ0mm5elOZah+LG4jvyoxkhvBJSxTVead6VVrAJ5EJqO/ZV1KsAysIIOoI9KlFNNVZJXwvD1spltiFkmJJid4JM07CYxHByOHjeCCRU0+3601bCgkgBWO5AGvqedQljG3onOeySZpdqYO496kIpiIFoooqQCmM1ONMLdNahsANJOnemqgBJA1O9LcYASdO9KyA4PTw1VgxkbMp2I3H7ipYqyYEtFMBpwNXyAtYPirglu8mdzdPwwTlt6lv+HM1vUUNZWCU8Hk2Ma5bss1vDXLaqwZS6KzMQdfK4gmPXasvjnmKhQ6qSCEdBbcCOabL6CvT+O+GVvMbv8AULhMoUPlXmJk7HXlXmnFMGVui2WYshysWbM2bkMx+cgRPYiuRx2vA1PPI3BYl0MASPigTyKtpFdVcxVvC2iz57afIHRM62mYeUsDy9Jk1icAwjAqYGkk676zOg/Ct7F3VFy3N8radSLtq4ga1cg6ZWOgcSJGsiPWqZSfJbwVuA417E33cD4s51Qg2WIOl4R8mYb7Dfau14Px1L4gGHGpU7+o6iuCxbliLdgG23yoogW26fDYCPYx7az0/g/gxQfEu2Rbu6jQkdQSU+UHuNCDTKpSbKzSSOooopD2rrEkbWRMjTr3pRRmpZqMkYENANLFJFDQZK2MwbOBluPbPaDPsRVhRGkz+dGanRNUUMPJbdngUUopIpwq6ICiiipAKZInvTjTCtQwGFmnbTrP6VJNISaWl4Aj+KADAOm4G/rHOnhtu+1JbadwQemn6UjzIEAjmZ1B9KMgPiiikBmpQC5qfNRzS1ZMDF8Ucbayq27Qm9dkJpOUCMzkc4nbmYFecJhpZrjSYJVJ1Ykk5nJ5sZLT/tr1vE4NbgII1ysoYaMoYQcrbj/ArmcZ4MaLSWiuVSWdm0JbTLoB8oAiOhNItjJ8obBx8ieHuGBrbOSAi6THNR5zvsDp/wATUOKwz3AyW8OMTYYgyyraOm6jP8ykx5wJAnfQ113D8Etq2ttdlEevU+pOtWKvGpJFHJmXwLBG2pHwxaHJRkCjrCpMe5NalFFNSwVCmEg0+o2s8x79D/OtDAbcHXbr0/akbTfbkR+opwbl/PY0gX7v05f4qoCSf2PI/tTw1MG+nuDtSj+D9qjIDitFIGNOq6eSuBQacKYFNOWpJQtFFFBIUlFFACClNFFACEUGiiqgJS0UUY5AaBThRRURRLFpaKKuQFFFFABRRRQAUUUUAIwqIHUjt70UVVgAUNvyOn/mnhNOtJRQgFApSKKKlAKKWiipAKKKKA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77832" name="AutoShape 8" descr="data:image/jpg;base64,/9j/4AAQSkZJRgABAQAAAQABAAD/2wCEAAkGBhQSERUUExQUFBQWFRYVFRcYFxcXFxYYFxgXGBgXFxUYHCYeGRkjHRccHy8gIycpLC0sFx4yNTAqNSYrLCkBCQoKDgwOGg8PGiwkHyQsLCwvKS8sLCwsLCkpLCwsLCwsNCwsLCosLCwsKSwsLCwsLCwsLCwsLCwsLCwsLCwsLP/AABEIAOQA3QMBIgACEQEDEQH/xAAbAAABBQEBAAAAAAAAAAAAAAAAAQIDBAUGB//EAD4QAAIBAgQEBAMHAwMDBAMAAAECEQADBBIhMQVBUWEGInGBEzKRQlKhscHR8CNi4RRyghUz8QdDktIkU6L/xAAaAQACAwEBAAAAAAAAAAAAAAAAAwECBQQG/8QALxEAAgIBBAECBQIGAwAAAAAAAAECAxEEEiExQSJREzJhcYGR8BRCobHB8QUjUv/aAAwDAQACEQMRAD8A9xooooAKKKKACiocViQiljsokxXOcS8c21UG1DtOqsGGnrSp3Qh2xsKpz+VHUzRNefYjxhfZg6DKsQU3B7hgAQah/wCu4ooFa7l1BDSA+nIn7Vcz11aOlaC1no9FcEnibFJu1u4I00AP4ETUqePLkCbSkg+aCYI7T8p9ZojrqpFZaK1eDuKKw8F4xsXGVQSpYfaEAH7pPWtpXB2NdcbIz+VnNKEo/Mh1Mu3QqlmMAAknoBuazcXaxCOXtMtxTvbfTKf7HHLsam4V8chjfCgkjKqmcojn3nuauUKPFPF1m2hKN8Ro0A29S3T0rXwd7PbRoIzKrQdCJAMEVF/0mzmzfCtzMzkXfrtv3qyzgCTQA6imq4IkEEdRTqhPPQBRRSTUgLRXP8cx7ubtq0xU27LXXcaENBNtAe8SewjnV7w7xE38NauMIZlGYf3DQ+0ifeqKactpba8ZNKiiirlQooooAKKKKACiiiaACaweLeJ0tkqnncbjkP8AceX51F4r4tlQ20cq5icurR0HSuQfCwvm/wDgNv8AketZOq1mHsgzQ02lUvVPr2F4li7l4+a4z9phB6AaVHbwswNB1gTVZLrudP6aDpoW/wDqPx9KW66sZButEaScv0ET7zWa9z7ZrRcYr0o0/wDTALoGPpofzFN+GGQ5c5iJU6N6jMNaZhcTGhWPcSfYafjVtb56R70nmJd+rooXsKGUbmNBKlGA9RpPsRTbWFIn7Wv2gJjuRvWoVZuoPLl/n2qndw7Mf6i5ujBqFZnjILgrsdCGSTzjUfhtUmD4m1sgpcdTrE6rB3EfzWq1wkNu28SQQR7jeo7yMToVYc+RPqKdDjlMpPD4aydRhfHDpHxlDr95N/Ug6H8K6jA8atXVzI4Omo5j/jvXnHDeKDMbV1RdtRJAU/FszMuuXzMpgyBqCNJ1FWcT4eIHxcNc+OhggLBaOqxo8EbrB02rSqvtis9mXZVU5NfL/Y6XFeOLQaEl4mREBttmJ0I6EfSufx/jm+DplGhBjVecGN1bXuNKxsRiM05hLE+Yncnud59azrtwsd9RME7+jdaU7rLHy+PYY6a61wss18P4tv22BkTOmmjDmCBprXb8D8YpfEMPhsPmEyB3B+735c+RPl73YUZY03Gv0puGxhUZwTE6MPmQ9wN1qYSnWvR+gucIz7PacTxJUIBO+3eqtvjtm5mTMoOoIbpEzHNd689bHXHRJMgRBkzl3Ef21ew/D41A8x/u1/EfyamWsmm/YvHRRxyzo7OGS1ZxPmzM+YtEkAQQirO4C6TUXhPiNuzaFq5dUZQuUsQJJmQJPXl3rDxt5rKZ2VshOUnKWUTzYzvWDxKHuIqbHmN4POqQvlujLHWS0qIqElnL4PZVYHalrzPw94qbDXTaeXtbSNSnSOo7V6Ph8QrqGUhlIkEc61qrlYvqZllbg8MlooopwsKKKKACs3jPEzaWEXM7TlHIdyelaJrlPF/FEt5RJzneOQrj1lkoVvZ2P08FOaT6Mm44ViSZc/O3TsKxOKcUE5VXMeSz/wD07chWjbC3AIbXmvf9qz8XgviyDIGxI0mOQPSsCCSfqN1ptegrYZ2ugr8TQHzsF8s8lSf2NPxFiRCsQ3Ixrz5bA+tJecJ/TtgCBqdQqg/mfxpeH49SctlC5Bhm2UdZbmewp7z2lx++xaa+WXf76IeFYK9Oqi2J1LS7t7zFdLaSNt+UVlSvxDDl2B5t5U9hpPrrV+1iDMyAo3PX0rnucp8jq0orCLhsxqzaxrrVXF4fMpZC+/3o9dOvaoL2NkzBjkJkn/FXsPflefIco9+9JxKPLJ8HNYvHnKVt3czKYZT8wEbhTzG8c6r4TigcQYzctdxtmRt47bitfifCEuuS1kXsoEmxcVMRaPIgfbEHY1zmM4LrOHvZzOq3l+DeB7n5WPcEGtSqqM68nBbdKM2kbeCvZLsszW1FsxeX5rRLAS/I2m0BzCJImNCNPiPEbuGtKoe1buuxbNkPwyV80ydFLab6a+9cvhcY+HdGxKXrGjD4oTMIIjUfLcQ6Sp3G0GDS8V8Xm5ZFq3kFpYXIAq2iN9M0lGBmCDtGggz2V1bVyctlm5vAuIxXxbl+7bzo9sF7tp3LhgPnFtiMwZTJyknQwNgKLKK8MDowkdaxMHxM2c/mzFlKqCwgZ4OYjmeU6TUWCx9xVULlCqNNJnuTy9qLam+V2VqtS4fR0Zwx12n8+lTWsB5lVTkvHXK3y3ByAj5vUajpVjB463dQXLQClLTG9nzZQ67fDgsTm2A3ll6irl7AXGRS9sPoGgH+oh0kTpm9RBrjtjOGN3k7qpVzWY9kqcNlXkMsCMnzZGY6TAModdY/PReCY51OIUlFFmy4QxJzExnPMhdWgdK1sDZzWwSRcEEBjAZZEG1d7GNG3nfqca9hCbnxMPc/rDR1JljGxOsyIIOvI8oqsGk8sXNueUiPhtq2uHNywt1bd24cO63H+IL6m2SL0bBwwmRtlcVIMIBZXJObIAJ3Ousmo+K4sqq2yArmcqiYtqRDsisTlECIGmvtTcLi5uJbk66ddOZ9v5vS5OUl3/odTWoJ7mVXm2IIBJ006+v7Vs+GOM38No4L2mlgBEoT0B5dqp4nB/6o5cKoAtzmL3VS46GIuLaALBNyCxBI23FVsBiLiKyvOnykgtE6aGOR11pylKvmPYvMLfTzg7pvGtofMMp5CRP0FaPDuOJe+UOJmMykAwJ0JGv+KxODcZwQk5EsvCsSVgsWBPlYjttW/gxnb4hYERCBSCFHMkjQsfoAI6k6dXxHhuWfwZ1mzlKOPyXqKKK6xBHdbSvLOMY04i+7kc4UaGABpMc+deicfv5bD8pUqDzGbTSOdec8Nw2doG3rWRrbcPHsaOjrzlhh0CkSYUDWOZpmJvXLlzQZLY2A+Zj36CpeKMAwA5CFHU7SaZbWTlB0A87d+nvWd36jSf8A5RTeWb4SrmP298qj15mtK3hk+Fkt6Akr5THOCJG20aVHd4fmBUOyrPmy/Mw6TuPatSxbRFVVAyqIH+KrOawsBGD3PJDheBBUIAHOANJPrWVxHFi0JuMJmFtrr7n7x/Ad66E4whYA15Vg8cKTNxspjUqPO07Ih3k/yKimTlL1FbIuMW0VcBjGulifKTy3IH9x5HtW9wu/bACgM+uu8DuY5e9YliLSTcC2wRKWvtBercyxmruCvO4PkuKpIiSEBHp81MtipLjopBvCTfJZ4pwn4jZs4U7qpCsBHMGJX2aobN64Vhkt31GmjsT9LuYfQ1ZYKZQAMR2hR6nc1NZB6k7bAKo/DalwulBYL/CjLkMLxQFIWyAy6OgBGXpOUZTI1rnuNcK+IYtgWJAJXIoB7yAdfauiebd34yDMCMt1F3KjZl6ss7cwaq+J+IIcNntw5LBdDqB90jr2NbemuVsf8GXdXslyjkf+gsHkkFbYWcwQlge40A6TXd+E+HYI5Ccr39fI3KJjKD5TprzrnsPgrN0KvxHsszWbbK6ktevt8yrBiEGnaRO9VsffuYe6l0x5nTJ8Mhsy2yF8kalfsg84roeMp4FcYaNPjll24obdjDi1ZCL8VguQPBFwOGylQwcLEAkldZEitkWJVRcIZgBLL5YaPs9Kw+K+NTduhViddgWCZtl+ZQbhjc7CAASTWtatEqpB3g8+Y6HX61k62blJHfo61FPki4ut61YcqCQUYqYBbzGN11gzMEV2Xh/ha4bDWkC6hEDEL5i0CS0anUmo72C82jRCA9gBAGvfWs63fv3mvYf472nySjgWyROm2QbHoZ0rp0r+HJ1yX2OW/wD7FuX5IfEnh3/VXnNt8zoLeZHYqqNqVyOqkq5Bk+q9a5jjOBbAlTOdswDvpJBBIA7QPciu24Jw3/S4RrKsbjozF3bdmbzZzuY1HUwOcQeb8RMGvIPnz22kM0wytmGpnI+8bqQeh0bfCLW4im2S9P6EFvjGBt/Fu2b15bt8k3CULXBm1i2x/poJk7Ny6CkFxTaLptynfbcnn/iq1vgWGILKGWDDK0Zl1kqQB0O/51OmJQLA2A2gTGuae8QazrZRljaju09Tgm/c6fw5woXLNu6HdHknQzzkoQ86BgTpGnqa2GwOstbUn76Sjj1gz9GPpWR4DuE27gmVD6dpGvtoD711NbOnw60zLuWJtDUSABr7mT9TTqKK6BJieKbgWwWJ0BGnWdIrjrHE0AJAyqAC3ftXTeM2JQJAg6++wrneGcHBTeYYyI3g6D8q85rpQdss/RGxpU41ZM7G2TnWfmf+of7E5D+dKgOJgoo2LSxOszz/AAP0rfXCC21xrpDNcO3ReS1nrgA1wsB5FkL3bQuY6AALXPGyLXPQzL78kwERG7fKO29SW2OgievQdqrPfIBuAQxlLYPLWD6ydPY1p4I/Kq+hO+Y/aY9p2pU8pHSrCri7uRZ9NuvSq7YAOM8A3vstEhO2+9bl7DoYkAhe25qpjkDKQAd9QNM3aenWKpCzrBDluMdMi5ip+Je53GGeG/cdBoK0MAkrlY5iPmJgnMfy30AqC/w6EhSVY/dgEDmByHrTcHY+GMgAAHqSSeZO5NNk1KPBEYvI7B8MKsWYzOg6DXn1NXSROxM7T+if4qGWYrAgc2J19l696gv3VXTzTzIO/wDuf9BRzJ8k8R6NS3cB0MyOQ2942rL45gFdWMKGiVIGsjUSelRJxe2ogyY2C6L/ADvU+GxHxAZWFIIVjoDOgABMn1qYqVb3FfRLhnPYK/8AEtqr20uzmcTuhLAM5jUNEAQelX73h+yMZhbdpXHw7ZZwzFoVWIt6EkAlixgVj8I4c7YpbBlTJFzl5UljP9sD8q7fgjr8drrj/uk5D0VNLY9Msv7mtaybjHh9mcop8tcorca4UnwyoWBIBWTJIIO+5Om9VOD46CUYnT5SeYP610XGMFmYEfaB+q6gjvvXGY62yMSNxrpt3A+tcKju4Z3wknDJ6Pg+KIwJYjURE7jaB+XqTVHF4QMVZCQ4mGXRgJiZ+7OgnfWuVwuMLKCNv5p+nua7Hg1yLIc66THPSYHYAfSZ6U9Sdj2y7Xk5bKlUt8fPgTB45rTAMS4KgFzqQVJ+Y9834VynEcOLV25mDNbueYswiU/tMCPhnp9kr92tLi/FizQvyglj/c3WOg5V0WAtG5hbbRLrLLPPUjKT0ZZU+tXp3Wy+G5ZSKTSqSsx34PPHxXnkEFxCjXS4N8j+o1U8jp1mSxbF0qLY805TP2TuMx5aae1dzjOF2nthxbUqF1GUAtbkE986ESO4I501OG2rLC4gPk1bLpmtuZzjL8wUknsMw6U56V5K/wAZw+C94d4SMPaCzJOp23O4HatWkWlrThFRWEZ7eXlhRRRViDk/Gt2DbHMgn6EVncKxJVihjLrr32/Srf8A6iA5EI0jNr9NK5DA8ay6MJMzPOdYn6153V075zx7/wCDZokvhKL/AHydXi+H52zGSIieh5a9ayb9xrFpUWcxbKJ3HNm/M+wrp/D2NW70IZdR0I5EVF4u4VbFsXQMpBjtrPKkV6aUq9/hdr7ArUrNkjk3xoYghfKkIg6tzPsPzNaGExeUnX5YGnMmYtqfpJrLtYUqs8gYWOZbUmfoKdaVrbSNcpA0++x69pqJQi1hDcNdnQfEJgc416fyaagMj+e9VRjACU1YqFzHqx5fvS38WQT30H5k+1cuxjI9E1xhNVmPTdv5NJcvAADmfwXXU/zrVWxf+I28CfwG5P5VeMPJfdjg2sBhBcdF1gn3jnVjjXgYOF+E0RObMSZBiCIHLpFbHBMAEXMREjTsK1hW1odKvh7prl/0Rk6nUOU8RfCPJuH8KW6xCZ7kGFCiCf7m5KPxpcfbZGFu2QXnUWwTl7G4Tq3ppXqqWFEwAJ1MACfWK5/GeB7L3C4Z0B3VYA9iRpV56KXaeSIalLjo5VDZtpF0zcgqcnmJDQGBOwkCN9iavh/ijRTbEgrPKOfbpHSujHhq3aWLKKDzJ1Yj/cdvapLHABIZzPYbVxvR27tqX58HRHU18yZk8Px2bysdR5lB+8pIb2MNUPFuFo6MVHm1kdDvp7VucW4ArrNuEdSWBHMxsfWBrWDaxjK4zgjTKwPJhI/A6e61N9Mq+JfqFU1P1Q/Q5PD22t3CD8j/AEB0/QRXZYbGBLOumyjpG8jr1J/2iqnE+GhvMmx3jkTzjoaisXYhLoJGhVokDpPakfEecnS4xlFffJVxNn7R9hzrf4F4lVVW3c8uXTMT+dZhwrXJChnK8wJg9+/asq4kPDShHzaaj2q1M51vci1sIWraz0bC4YrniCpcunYNBYf/ACzH3FRjBMo0g/DYm2NpQjW2e3Iei9K5HhPilsK3w7pL2uR5p6Hmvau4wWNS6ge2wZTsR/N63KbY2Ljv2MO2qVbwxMGjAEEaA+TrlgQD0I1HsKsUUV0CgooooA57xlhc9mYmGE+hMfrXAtwlTMab9+u9ercQwwuW2U8xHpMa151ih8Iw+nmKn10/esXWxcLMrya2icZQcZeBfCeJNq55tpX84r0DiN1RZYkBlI20IM15qt4K0Zh/P8iuq4LxZLo+AWHmEr1BpVN0kpRX83X3J1FCeJLx39jIv4UEKF0VTMcqecApKDOTkZnIgQzEkiT2rWbw3dzaZYPf9KlTw0+sso76muNaa/rax0rqcfMcw+CIEgQWulnbooMgAcydBVq6q6BhLb9YHT1NXOJYY2GClgxImY7kfpVEXQOev3uetLmpJ4l2h1aTWY9Fa9hHZX8hO2cjZRyX96v+GOB/EedraEFv7iNQs9OtWuE8QySAAQ3zA6yO/wBa38BxSyAFUZO0aT7V2aX4cmlOWPoc2olZFNKP5NBjOmx7iQaS0IOgjeRykU9WDagg8tKcqxW8o55MYdRRRTSCO9fVBLMFHUkAfU0ljEq4lGVh1Ugj8KdctBhBAI6ET+dcvcwdy3ij/pkOUZS2wTWJXWB302qG8AdXWbxbgi3huUYahh+o5j9q0qKiUFNYkWjJxeUcW1m5h2Iur5NIuASkEwJ6bga9K6Lh2GGWdwdQI26juJ1rQe2CCCAQdwdj7VXPD1+yWQ/2mPw2NckdJGEtyHz1DmsMbicQLYGkKWC5tIBYwsjpJA965TimLD4gFkylUCsTszZjseYHXvHKurvcOFxctwl1kGNBOUgiY31E0mP4Ul1YIEj5TGq/4ptsJSi0iKbIwnuZ5rxIAzl1Xp92fXlrVXgPiC5grwygmyx86a+7L3H41q8Y4Y1i4Qw0MlSPlI5gd+1UbGBF0xJHTT8OxrMjJ1M0bIxtjwz1bD31dQymVYAg9Qakrh+A4y5ht/NabUidVPMgfpzrsrWLRlzKwI6zWnTfGxfUzLaXW/oTUVUTilotlFxZ6TVunpp9CRGFcR464OcvxlPMZhHoJ/Ku4qpxLAi7bZDzUj0mufUV745XaG0z2SyeQJhWOsaVq8IwwDZyYynyx+c1pYzgrooBEAxr300PfSkwmEASTsS300P5VhWWPro3IqHaeTvMBiM9tW6jX151YisDwtipUp906fz8frW/W9prPiVqRh3Q2TcTH8Q8D+OsqcrrseR7HtXH3uCYhNWtkAcx5v3r0iil3aOFrz0xtOqnUsdo8vt3XB0Hr29Tt+NaWHxGYa7/AIfXau5fDqd1B9QDVDEeHLTagFT1H7GQKzrP+Ml/K0/6HZHXxfzIwHdkAIbuIP46VZ4Zj7xeAxI761av+Gz9lyR0O/sdqscPwSWjJLA/3CB9dj9aXVpL4T9vrkLL6nB+X9jUzGNh9Y/Sq97HlNWUhNJYEECeZA1jvUePx4RHcEEIMxGkMOg7nYd6rHC5jetrrbdFIGsKxJzQfSDFbTk1wmZiRrig0IkADppRIpxQKUVXt3zOUqVPLmp9COfapyKAHUU0GipAdRSTS0ARYnCrcUq6hlPIia52/wCFEQk2wYJka6p6dR+PrXT0Um2mNiwxkLJQfBzeH4c8GcvzexBAk9jWzhcAiAQBI586kuYadtD+H0qEu40NuR1DD8jSKqfhvlF52uZn30JzfCOHuKoJe1Eux1nzhoUnlK71s4f5V9Bvv71TbBZypyi2VaRESRrK6fZPMVoCumC5yKbCiiimFTD8UsRaAX5i3l+hH615viMZdzQzEMp0HT26V6fxMhrig/LbVrrH2IA/M+1YDsruAVGiyZHrH5j6VhauW21vGTV0z9GCLwTxGX832hH/ACX/ABNdzXnnC7gF8FYAzLEe3KvQ67dBPMGvZiNbHE0/dBRRSRWgcIUs02kqMgOmim0s0ARnBpM5Fn0FSgUk0TRhIBS1Vb9g5gygTz1Kk+40PoR7irBNMcxtUN4ALub7Meh5+/L8aPj7AwCeU/gOtRP5ohiCDyMH3BEEVJfRWUhgCP59PWpTyBJFJEVFZvg6agjcHcU+5dyiTt+X0o4AeGpsnl+NLoRIprDrv1FQwHq89qdNReuv0mnDtrUpgSUUwP8A+OdODCjIC0VFfxSpqzBR1JgU61dDAFTIOxoyA+iiipAzOOkC03VoB7iRp+nvXn3E8ViLbll+UmBAGv8ANfpXZcaUtdAB8ukydAY0AHTme57Vn4wfZH3SB6tCj8z9KwNVZutePHBraZbYfcqeGsKztbzAZgRI9EGp/nOu9rA4DwzI5cTBnUkb+UadvLW/Wjoq9sM+5x6qe6f2Ciiiu45QpMtLRQA0ikp9NiowATRRRFSAhqO4R6dKkprJVGgIApG59D+9Ma5r0PXkadi74RCzAwBOgJMDsN6q4PiNu6CbbAxuI69Z2/xSXNJ48jEm1klw9182uWNYOoPpG0dwashmzRGhrIxF9rq//jOhZD5kZR9NRK1fw11sgNxQGG6zp/xY/lVoz3PBDhhZLgjbagCOc1kYnxIg8tsNfuH7CakT955yr7mmJh8Te/7r/AX/APXaMuR/deI3/wBoHrTMlDSOIQsQGGYQCJEjntvUi3hG/vWGfBWEj/tFjrLF3+JPUmdTVC/4LSy2e1b+Nb3ayxMjnNs8z/a2/Wgh5LOP8YMWdMLZbEsmjOAcinXpJbbtVTA4q5iNL+Law5/9oJ8Fh2ztqa2uD4/DEBbJS3H/ALcBD7oYM1p3UtXDlYI5HIwSPblR2CIsBgbaSVOdjGZmbOx9TV6oLWBtqZVFUxEgAGOlT1ZIkKQ0tFSBz/F8ocRv03lm2/eq+H4a7vMHRiCZESunvqT9K1zw4tiPiNGVRCDmSd2PpsKvqgG1Zy0alNyl7nX/ABDjFRiJatBVAGwEU+iitBLHCOQKKKKkAooooAKKKKACkNLRQAlNanEU1l61ACb71AmECklQozb6CT6kb+9TzG/1prA8tR/Nqo15ZOSFcONYAHM6QfrXOca4YXvhrtk3bYAAyuZAH3kmGgk7b11Qg1DjAwRiih2AlVJiT0nlSpR44LxlzyZuKvDDWh8OyHtg6hAFKjrAGtaHDsWt62rrJU/eGoI0O9ZnAuNvddrdy01tgJ1B1jcEkb1tMwA1gDryorlu9SfBM1t9LXI+BSxVTHFyn9Ern0IzagjmKbwx7pX+soVpIgEEHvTd/OMFMcZJ8TgbdwQ6K4/uAP51FheC2LZBS1bUiYIUTrodd6tzSg1cqLRRRUgFFFITQAtFNDUs0ALRRRQAUUUUAFFFMu3lUSxCgbkkAfU0APpl66FUsxgAEk9ANSay8d4sw1pA73VCE5QwkiddJHoa5fxZ42S7hXS0H85VQxgAqTJjWdQI96o5xx2WUXkgxv8A6om5fFiwiopOX4jsQx1iEUKVVjMAsYkia2fDvi5Pgt8ZmzrcYZcru8M3kGgJYycvtXGeE7FsrcLpN0upRiPkgGY/uNaHxMMDeyXCHuZdSD8O2wuZ8+cCAQxJE7HnrXLvnlYL7Ulyeng0tRYfEK6hkYMp2IMipa7RQ0mm5elOZah+LG4jvyoxkhvBJSxTVead6VVrAJ5EJqO/ZV1KsAysIIOoI9KlFNNVZJXwvD1spltiFkmJJid4JM07CYxHByOHjeCCRU0+3601bCgkgBWO5AGvqedQljG3onOeySZpdqYO496kIpiIFoooqQCmM1ONMLdNahsANJOnemqgBJA1O9LcYASdO9KyA4PTw1VgxkbMp2I3H7ipYqyYEtFMBpwNXyAtYPirglu8mdzdPwwTlt6lv+HM1vUUNZWCU8Hk2Ma5bss1vDXLaqwZS6KzMQdfK4gmPXasvjnmKhQ6qSCEdBbcCOabL6CvT+O+GVvMbv8AULhMoUPlXmJk7HXlXmnFMGVui2WYshysWbM2bkMx+cgRPYiuRx2vA1PPI3BYl0MASPigTyKtpFdVcxVvC2iz57afIHRM62mYeUsDy9Jk1icAwjAqYGkk676zOg/Ct7F3VFy3N8radSLtq4ga1cg6ZWOgcSJGsiPWqZSfJbwVuA417E33cD4s51Qg2WIOl4R8mYb7Dfau14Px1L4gGHGpU7+o6iuCxbliLdgG23yoogW26fDYCPYx7az0/g/gxQfEu2Rbu6jQkdQSU+UHuNCDTKpSbKzSSOooopD2rrEkbWRMjTr3pRRmpZqMkYENANLFJFDQZK2MwbOBluPbPaDPsRVhRGkz+dGanRNUUMPJbdngUUopIpwq6ICiiipAKZInvTjTCtQwGFmnbTrP6VJNISaWl4Aj+KADAOm4G/rHOnhtu+1JbadwQemn6UjzIEAjmZ1B9KMgPiiikBmpQC5qfNRzS1ZMDF8Ucbayq27Qm9dkJpOUCMzkc4nbmYFecJhpZrjSYJVJ1Ykk5nJ5sZLT/tr1vE4NbgII1ysoYaMoYQcrbj/ArmcZ4MaLSWiuVSWdm0JbTLoB8oAiOhNItjJ8obBx8ieHuGBrbOSAi6THNR5zvsDp/wATUOKwz3AyW8OMTYYgyyraOm6jP8ykx5wJAnfQ113D8Etq2ttdlEevU+pOtWKvGpJFHJmXwLBG2pHwxaHJRkCjrCpMe5NalFFNSwVCmEg0+o2s8x79D/OtDAbcHXbr0/akbTfbkR+opwbl/PY0gX7v05f4qoCSf2PI/tTw1MG+nuDtSj+D9qjIDitFIGNOq6eSuBQacKYFNOWpJQtFFFBIUlFFACClNFFACEUGiiqgJS0UUY5AaBThRRURRLFpaKKuQFFFFABRRRQAUUUUAIwqIHUjt70UVVgAUNvyOn/mnhNOtJRQgFApSKKKlAKKWiipAKKKKA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77833" name="AutoShape 9" descr="data:image/jpg;base64,/9j/4AAQSkZJRgABAQAAAQABAAD/2wCEAAkGBhQSERUUExQUFBQWFRYVFRcYFxcXFxYYFxgXGBgXFxUYHCYeGRkjHRccHy8gIycpLC0sFx4yNTAqNSYrLCkBCQoKDgwOGg8PGiwkHyQsLCwvKS8sLCwsLCkpLCwsLCwsNCwsLCosLCwsKSwsLCwsLCwsLCwsLCwsLCwsLCwsLP/AABEIAOQA3QMBIgACEQEDEQH/xAAbAAABBQEBAAAAAAAAAAAAAAAAAQIDBAUGB//EAD4QAAIBAgQEBAMHAwMDBAMAAAECEQADBBIhMQVBUWEGInGBEzKRQlKhscHR8CNi4RRyghUz8QdDktIkU6L/xAAaAQACAwEBAAAAAAAAAAAAAAAAAwECBQQG/8QALxEAAgIBBAECBQIGAwAAAAAAAAECAxEEEiExQSJREzJhcYGR8BRCobHB8QUjUv/aAAwDAQACEQMRAD8A9xooooAKKKKACiocViQiljsokxXOcS8c21UG1DtOqsGGnrSp3Qh2xsKpz+VHUzRNefYjxhfZg6DKsQU3B7hgAQah/wCu4ooFa7l1BDSA+nIn7Vcz11aOlaC1no9FcEnibFJu1u4I00AP4ETUqePLkCbSkg+aCYI7T8p9ZojrqpFZaK1eDuKKw8F4xsXGVQSpYfaEAH7pPWtpXB2NdcbIz+VnNKEo/Mh1Mu3QqlmMAAknoBuazcXaxCOXtMtxTvbfTKf7HHLsam4V8chjfCgkjKqmcojn3nuauUKPFPF1m2hKN8Ro0A29S3T0rXwd7PbRoIzKrQdCJAMEVF/0mzmzfCtzMzkXfrtv3qyzgCTQA6imq4IkEEdRTqhPPQBRRSTUgLRXP8cx7ubtq0xU27LXXcaENBNtAe8SewjnV7w7xE38NauMIZlGYf3DQ+0ifeqKactpba8ZNKiiirlQooooAKKKKACiiiaACaweLeJ0tkqnncbjkP8AceX51F4r4tlQ20cq5icurR0HSuQfCwvm/wDgNv8AketZOq1mHsgzQ02lUvVPr2F4li7l4+a4z9phB6AaVHbwswNB1gTVZLrudP6aDpoW/wDqPx9KW66sZButEaScv0ET7zWa9z7ZrRcYr0o0/wDTALoGPpofzFN+GGQ5c5iJU6N6jMNaZhcTGhWPcSfYafjVtb56R70nmJd+rooXsKGUbmNBKlGA9RpPsRTbWFIn7Wv2gJjuRvWoVZuoPLl/n2qndw7Mf6i5ujBqFZnjILgrsdCGSTzjUfhtUmD4m1sgpcdTrE6rB3EfzWq1wkNu28SQQR7jeo7yMToVYc+RPqKdDjlMpPD4aydRhfHDpHxlDr95N/Ug6H8K6jA8atXVzI4Omo5j/jvXnHDeKDMbV1RdtRJAU/FszMuuXzMpgyBqCNJ1FWcT4eIHxcNc+OhggLBaOqxo8EbrB02rSqvtis9mXZVU5NfL/Y6XFeOLQaEl4mREBttmJ0I6EfSufx/jm+DplGhBjVecGN1bXuNKxsRiM05hLE+Yncnud59azrtwsd9RME7+jdaU7rLHy+PYY6a61wss18P4tv22BkTOmmjDmCBprXb8D8YpfEMPhsPmEyB3B+735c+RPl73YUZY03Gv0puGxhUZwTE6MPmQ9wN1qYSnWvR+gucIz7PacTxJUIBO+3eqtvjtm5mTMoOoIbpEzHNd689bHXHRJMgRBkzl3Ef21ew/D41A8x/u1/EfyamWsmm/YvHRRxyzo7OGS1ZxPmzM+YtEkAQQirO4C6TUXhPiNuzaFq5dUZQuUsQJJmQJPXl3rDxt5rKZ2VshOUnKWUTzYzvWDxKHuIqbHmN4POqQvlujLHWS0qIqElnL4PZVYHalrzPw94qbDXTaeXtbSNSnSOo7V6Ph8QrqGUhlIkEc61qrlYvqZllbg8MlooopwsKKKKACs3jPEzaWEXM7TlHIdyelaJrlPF/FEt5RJzneOQrj1lkoVvZ2P08FOaT6Mm44ViSZc/O3TsKxOKcUE5VXMeSz/wD07chWjbC3AIbXmvf9qz8XgviyDIGxI0mOQPSsCCSfqN1ptegrYZ2ugr8TQHzsF8s8lSf2NPxFiRCsQ3Ixrz5bA+tJecJ/TtgCBqdQqg/mfxpeH49SctlC5Bhm2UdZbmewp7z2lx++xaa+WXf76IeFYK9Oqi2J1LS7t7zFdLaSNt+UVlSvxDDl2B5t5U9hpPrrV+1iDMyAo3PX0rnucp8jq0orCLhsxqzaxrrVXF4fMpZC+/3o9dOvaoL2NkzBjkJkn/FXsPflefIco9+9JxKPLJ8HNYvHnKVt3czKYZT8wEbhTzG8c6r4TigcQYzctdxtmRt47bitfifCEuuS1kXsoEmxcVMRaPIgfbEHY1zmM4LrOHvZzOq3l+DeB7n5WPcEGtSqqM68nBbdKM2kbeCvZLsszW1FsxeX5rRLAS/I2m0BzCJImNCNPiPEbuGtKoe1buuxbNkPwyV80ydFLab6a+9cvhcY+HdGxKXrGjD4oTMIIjUfLcQ6Sp3G0GDS8V8Xm5ZFq3kFpYXIAq2iN9M0lGBmCDtGggz2V1bVyctlm5vAuIxXxbl+7bzo9sF7tp3LhgPnFtiMwZTJyknQwNgKLKK8MDowkdaxMHxM2c/mzFlKqCwgZ4OYjmeU6TUWCx9xVULlCqNNJnuTy9qLam+V2VqtS4fR0Zwx12n8+lTWsB5lVTkvHXK3y3ByAj5vUajpVjB463dQXLQClLTG9nzZQ67fDgsTm2A3ll6irl7AXGRS9sPoGgH+oh0kTpm9RBrjtjOGN3k7qpVzWY9kqcNlXkMsCMnzZGY6TAModdY/PReCY51OIUlFFmy4QxJzExnPMhdWgdK1sDZzWwSRcEEBjAZZEG1d7GNG3nfqca9hCbnxMPc/rDR1JljGxOsyIIOvI8oqsGk8sXNueUiPhtq2uHNywt1bd24cO63H+IL6m2SL0bBwwmRtlcVIMIBZXJObIAJ3Ousmo+K4sqq2yArmcqiYtqRDsisTlECIGmvtTcLi5uJbk66ddOZ9v5vS5OUl3/odTWoJ7mVXm2IIBJ006+v7Vs+GOM38No4L2mlgBEoT0B5dqp4nB/6o5cKoAtzmL3VS46GIuLaALBNyCxBI23FVsBiLiKyvOnykgtE6aGOR11pylKvmPYvMLfTzg7pvGtofMMp5CRP0FaPDuOJe+UOJmMykAwJ0JGv+KxODcZwQk5EsvCsSVgsWBPlYjttW/gxnb4hYERCBSCFHMkjQsfoAI6k6dXxHhuWfwZ1mzlKOPyXqKKK6xBHdbSvLOMY04i+7kc4UaGABpMc+deicfv5bD8pUqDzGbTSOdec8Nw2doG3rWRrbcPHsaOjrzlhh0CkSYUDWOZpmJvXLlzQZLY2A+Zj36CpeKMAwA5CFHU7SaZbWTlB0A87d+nvWd36jSf8A5RTeWb4SrmP298qj15mtK3hk+Fkt6Akr5THOCJG20aVHd4fmBUOyrPmy/Mw6TuPatSxbRFVVAyqIH+KrOawsBGD3PJDheBBUIAHOANJPrWVxHFi0JuMJmFtrr7n7x/Ad66E4whYA15Vg8cKTNxspjUqPO07Ih3k/yKimTlL1FbIuMW0VcBjGulifKTy3IH9x5HtW9wu/bACgM+uu8DuY5e9YliLSTcC2wRKWvtBercyxmruCvO4PkuKpIiSEBHp81MtipLjopBvCTfJZ4pwn4jZs4U7qpCsBHMGJX2aobN64Vhkt31GmjsT9LuYfQ1ZYKZQAMR2hR6nc1NZB6k7bAKo/DalwulBYL/CjLkMLxQFIWyAy6OgBGXpOUZTI1rnuNcK+IYtgWJAJXIoB7yAdfauiebd34yDMCMt1F3KjZl6ss7cwaq+J+IIcNntw5LBdDqB90jr2NbemuVsf8GXdXslyjkf+gsHkkFbYWcwQlge40A6TXd+E+HYI5Ccr39fI3KJjKD5TprzrnsPgrN0KvxHsszWbbK6ktevt8yrBiEGnaRO9VsffuYe6l0x5nTJ8Mhsy2yF8kalfsg84roeMp4FcYaNPjll24obdjDi1ZCL8VguQPBFwOGylQwcLEAkldZEitkWJVRcIZgBLL5YaPs9Kw+K+NTduhViddgWCZtl+ZQbhjc7CAASTWtatEqpB3g8+Y6HX61k62blJHfo61FPki4ut61YcqCQUYqYBbzGN11gzMEV2Xh/ha4bDWkC6hEDEL5i0CS0anUmo72C82jRCA9gBAGvfWs63fv3mvYf472nySjgWyROm2QbHoZ0rp0r+HJ1yX2OW/wD7FuX5IfEnh3/VXnNt8zoLeZHYqqNqVyOqkq5Bk+q9a5jjOBbAlTOdswDvpJBBIA7QPciu24Jw3/S4RrKsbjozF3bdmbzZzuY1HUwOcQeb8RMGvIPnz22kM0wytmGpnI+8bqQeh0bfCLW4im2S9P6EFvjGBt/Fu2b15bt8k3CULXBm1i2x/poJk7Ny6CkFxTaLptynfbcnn/iq1vgWGILKGWDDK0Zl1kqQB0O/51OmJQLA2A2gTGuae8QazrZRljaju09Tgm/c6fw5woXLNu6HdHknQzzkoQ86BgTpGnqa2GwOstbUn76Sjj1gz9GPpWR4DuE27gmVD6dpGvtoD711NbOnw60zLuWJtDUSABr7mT9TTqKK6BJieKbgWwWJ0BGnWdIrjrHE0AJAyqAC3ftXTeM2JQJAg6++wrneGcHBTeYYyI3g6D8q85rpQdss/RGxpU41ZM7G2TnWfmf+of7E5D+dKgOJgoo2LSxOszz/AAP0rfXCC21xrpDNcO3ReS1nrgA1wsB5FkL3bQuY6AALXPGyLXPQzL78kwERG7fKO29SW2OgievQdqrPfIBuAQxlLYPLWD6ydPY1p4I/Kq+hO+Y/aY9p2pU8pHSrCri7uRZ9NuvSq7YAOM8A3vstEhO2+9bl7DoYkAhe25qpjkDKQAd9QNM3aenWKpCzrBDluMdMi5ip+Je53GGeG/cdBoK0MAkrlY5iPmJgnMfy30AqC/w6EhSVY/dgEDmByHrTcHY+GMgAAHqSSeZO5NNk1KPBEYvI7B8MKsWYzOg6DXn1NXSROxM7T+if4qGWYrAgc2J19l696gv3VXTzTzIO/wDuf9BRzJ8k8R6NS3cB0MyOQ2942rL45gFdWMKGiVIGsjUSelRJxe2ogyY2C6L/ADvU+GxHxAZWFIIVjoDOgABMn1qYqVb3FfRLhnPYK/8AEtqr20uzmcTuhLAM5jUNEAQelX73h+yMZhbdpXHw7ZZwzFoVWIt6EkAlixgVj8I4c7YpbBlTJFzl5UljP9sD8q7fgjr8drrj/uk5D0VNLY9Msv7mtaybjHh9mcop8tcorca4UnwyoWBIBWTJIIO+5Om9VOD46CUYnT5SeYP610XGMFmYEfaB+q6gjvvXGY62yMSNxrpt3A+tcKju4Z3wknDJ6Pg+KIwJYjURE7jaB+XqTVHF4QMVZCQ4mGXRgJiZ+7OgnfWuVwuMLKCNv5p+nua7Hg1yLIc66THPSYHYAfSZ6U9Sdj2y7Xk5bKlUt8fPgTB45rTAMS4KgFzqQVJ+Y9834VynEcOLV25mDNbueYswiU/tMCPhnp9kr92tLi/FizQvyglj/c3WOg5V0WAtG5hbbRLrLLPPUjKT0ZZU+tXp3Wy+G5ZSKTSqSsx34PPHxXnkEFxCjXS4N8j+o1U8jp1mSxbF0qLY805TP2TuMx5aae1dzjOF2nthxbUqF1GUAtbkE986ESO4I501OG2rLC4gPk1bLpmtuZzjL8wUknsMw6U56V5K/wAZw+C94d4SMPaCzJOp23O4HatWkWlrThFRWEZ7eXlhRRRViDk/Gt2DbHMgn6EVncKxJVihjLrr32/Srf8A6iA5EI0jNr9NK5DA8ay6MJMzPOdYn6153V075zx7/wCDZokvhKL/AHydXi+H52zGSIieh5a9ayb9xrFpUWcxbKJ3HNm/M+wrp/D2NW70IZdR0I5EVF4u4VbFsXQMpBjtrPKkV6aUq9/hdr7ArUrNkjk3xoYghfKkIg6tzPsPzNaGExeUnX5YGnMmYtqfpJrLtYUqs8gYWOZbUmfoKdaVrbSNcpA0++x69pqJQi1hDcNdnQfEJgc416fyaagMj+e9VRjACU1YqFzHqx5fvS38WQT30H5k+1cuxjI9E1xhNVmPTdv5NJcvAADmfwXXU/zrVWxf+I28CfwG5P5VeMPJfdjg2sBhBcdF1gn3jnVjjXgYOF+E0RObMSZBiCIHLpFbHBMAEXMREjTsK1hW1odKvh7prl/0Rk6nUOU8RfCPJuH8KW6xCZ7kGFCiCf7m5KPxpcfbZGFu2QXnUWwTl7G4Tq3ppXqqWFEwAJ1MACfWK5/GeB7L3C4Z0B3VYA9iRpV56KXaeSIalLjo5VDZtpF0zcgqcnmJDQGBOwkCN9iavh/ijRTbEgrPKOfbpHSujHhq3aWLKKDzJ1Yj/cdvapLHABIZzPYbVxvR27tqX58HRHU18yZk8Px2bysdR5lB+8pIb2MNUPFuFo6MVHm1kdDvp7VucW4ArrNuEdSWBHMxsfWBrWDaxjK4zgjTKwPJhI/A6e61N9Mq+JfqFU1P1Q/Q5PD22t3CD8j/AEB0/QRXZYbGBLOumyjpG8jr1J/2iqnE+GhvMmx3jkTzjoaisXYhLoJGhVokDpPakfEecnS4xlFffJVxNn7R9hzrf4F4lVVW3c8uXTMT+dZhwrXJChnK8wJg9+/asq4kPDShHzaaj2q1M51vci1sIWraz0bC4YrniCpcunYNBYf/ACzH3FRjBMo0g/DYm2NpQjW2e3Iei9K5HhPilsK3w7pL2uR5p6Hmvau4wWNS6ge2wZTsR/N63KbY2Ljv2MO2qVbwxMGjAEEaA+TrlgQD0I1HsKsUUV0CgooooA57xlhc9mYmGE+hMfrXAtwlTMab9+u9ercQwwuW2U8xHpMa151ih8Iw+nmKn10/esXWxcLMrya2icZQcZeBfCeJNq55tpX84r0DiN1RZYkBlI20IM15qt4K0Zh/P8iuq4LxZLo+AWHmEr1BpVN0kpRX83X3J1FCeJLx39jIv4UEKF0VTMcqecApKDOTkZnIgQzEkiT2rWbw3dzaZYPf9KlTw0+sso76muNaa/rax0rqcfMcw+CIEgQWulnbooMgAcydBVq6q6BhLb9YHT1NXOJYY2GClgxImY7kfpVEXQOev3uetLmpJ4l2h1aTWY9Fa9hHZX8hO2cjZRyX96v+GOB/EedraEFv7iNQs9OtWuE8QySAAQ3zA6yO/wBa38BxSyAFUZO0aT7V2aX4cmlOWPoc2olZFNKP5NBjOmx7iQaS0IOgjeRykU9WDagg8tKcqxW8o55MYdRRRTSCO9fVBLMFHUkAfU0ljEq4lGVh1Ugj8KdctBhBAI6ET+dcvcwdy3ij/pkOUZS2wTWJXWB302qG8AdXWbxbgi3huUYahh+o5j9q0qKiUFNYkWjJxeUcW1m5h2Iur5NIuASkEwJ6bga9K6Lh2GGWdwdQI26juJ1rQe2CCCAQdwdj7VXPD1+yWQ/2mPw2NckdJGEtyHz1DmsMbicQLYGkKWC5tIBYwsjpJA965TimLD4gFkylUCsTszZjseYHXvHKurvcOFxctwl1kGNBOUgiY31E0mP4Ul1YIEj5TGq/4ptsJSi0iKbIwnuZ5rxIAzl1Xp92fXlrVXgPiC5grwygmyx86a+7L3H41q8Y4Y1i4Qw0MlSPlI5gd+1UbGBF0xJHTT8OxrMjJ1M0bIxtjwz1bD31dQymVYAg9Qakrh+A4y5ht/NabUidVPMgfpzrsrWLRlzKwI6zWnTfGxfUzLaXW/oTUVUTilotlFxZ6TVunpp9CRGFcR464OcvxlPMZhHoJ/Ku4qpxLAi7bZDzUj0mufUV745XaG0z2SyeQJhWOsaVq8IwwDZyYynyx+c1pYzgrooBEAxr300PfSkwmEASTsS300P5VhWWPro3IqHaeTvMBiM9tW6jX151YisDwtipUp906fz8frW/W9prPiVqRh3Q2TcTH8Q8D+OsqcrrseR7HtXH3uCYhNWtkAcx5v3r0iil3aOFrz0xtOqnUsdo8vt3XB0Hr29Tt+NaWHxGYa7/AIfXau5fDqd1B9QDVDEeHLTagFT1H7GQKzrP+Ml/K0/6HZHXxfzIwHdkAIbuIP46VZ4Zj7xeAxI761av+Gz9lyR0O/sdqscPwSWjJLA/3CB9dj9aXVpL4T9vrkLL6nB+X9jUzGNh9Y/Sq97HlNWUhNJYEECeZA1jvUePx4RHcEEIMxGkMOg7nYd6rHC5jetrrbdFIGsKxJzQfSDFbTk1wmZiRrig0IkADppRIpxQKUVXt3zOUqVPLmp9COfapyKAHUU0GipAdRSTS0ARYnCrcUq6hlPIia52/wCFEQk2wYJka6p6dR+PrXT0Um2mNiwxkLJQfBzeH4c8GcvzexBAk9jWzhcAiAQBI586kuYadtD+H0qEu40NuR1DD8jSKqfhvlF52uZn30JzfCOHuKoJe1Eux1nzhoUnlK71s4f5V9Bvv71TbBZypyi2VaRESRrK6fZPMVoCumC5yKbCiiimFTD8UsRaAX5i3l+hH615viMZdzQzEMp0HT26V6fxMhrig/LbVrrH2IA/M+1YDsruAVGiyZHrH5j6VhauW21vGTV0z9GCLwTxGX832hH/ACX/ABNdzXnnC7gF8FYAzLEe3KvQ67dBPMGvZiNbHE0/dBRRSRWgcIUs02kqMgOmim0s0ARnBpM5Fn0FSgUk0TRhIBS1Vb9g5gygTz1Kk+40PoR7irBNMcxtUN4ALub7Meh5+/L8aPj7AwCeU/gOtRP5ohiCDyMH3BEEVJfRWUhgCP59PWpTyBJFJEVFZvg6agjcHcU+5dyiTt+X0o4AeGpsnl+NLoRIprDrv1FQwHq89qdNReuv0mnDtrUpgSUUwP8A+OdODCjIC0VFfxSpqzBR1JgU61dDAFTIOxoyA+iiipAzOOkC03VoB7iRp+nvXn3E8ViLbll+UmBAGv8ANfpXZcaUtdAB8ukydAY0AHTme57Vn4wfZH3SB6tCj8z9KwNVZutePHBraZbYfcqeGsKztbzAZgRI9EGp/nOu9rA4DwzI5cTBnUkb+UadvLW/Wjoq9sM+5x6qe6f2Ciiiu45QpMtLRQA0ikp9NiowATRRRFSAhqO4R6dKkprJVGgIApG59D+9Ma5r0PXkadi74RCzAwBOgJMDsN6q4PiNu6CbbAxuI69Z2/xSXNJ48jEm1klw9182uWNYOoPpG0dwashmzRGhrIxF9rq//jOhZD5kZR9NRK1fw11sgNxQGG6zp/xY/lVoz3PBDhhZLgjbagCOc1kYnxIg8tsNfuH7CakT955yr7mmJh8Te/7r/AX/APXaMuR/deI3/wBoHrTMlDSOIQsQGGYQCJEjntvUi3hG/vWGfBWEj/tFjrLF3+JPUmdTVC/4LSy2e1b+Nb3ayxMjnNs8z/a2/Wgh5LOP8YMWdMLZbEsmjOAcinXpJbbtVTA4q5iNL+Law5/9oJ8Fh2ztqa2uD4/DEBbJS3H/ALcBD7oYM1p3UtXDlYI5HIwSPblR2CIsBgbaSVOdjGZmbOx9TV6oLWBtqZVFUxEgAGOlT1ZIkKQ0tFSBz/F8ocRv03lm2/eq+H4a7vMHRiCZESunvqT9K1zw4tiPiNGVRCDmSd2PpsKvqgG1Zy0alNyl7nX/ABDjFRiJatBVAGwEU+iitBLHCOQKKKKkAooooAKKKKACkNLRQAlNanEU1l61ACb71AmECklQozb6CT6kb+9TzG/1prA8tR/Nqo15ZOSFcONYAHM6QfrXOca4YXvhrtk3bYAAyuZAH3kmGgk7b11Qg1DjAwRiih2AlVJiT0nlSpR44LxlzyZuKvDDWh8OyHtg6hAFKjrAGtaHDsWt62rrJU/eGoI0O9ZnAuNvddrdy01tgJ1B1jcEkb1tMwA1gDryorlu9SfBM1t9LXI+BSxVTHFyn9Ern0IzagjmKbwx7pX+soVpIgEEHvTd/OMFMcZJ8TgbdwQ6K4/uAP51FheC2LZBS1bUiYIUTrodd6tzSg1cqLRRRUgFFFITQAtFNDUs0ALRRRQAUUUUAFFFMu3lUSxCgbkkAfU0APpl66FUsxgAEk9ANSay8d4sw1pA73VCE5QwkiddJHoa5fxZ42S7hXS0H85VQxgAqTJjWdQI96o5xx2WUXkgxv8A6om5fFiwiopOX4jsQx1iEUKVVjMAsYkia2fDvi5Pgt8ZmzrcYZcru8M3kGgJYycvtXGeE7FsrcLpN0upRiPkgGY/uNaHxMMDeyXCHuZdSD8O2wuZ8+cCAQxJE7HnrXLvnlYL7Ulyeng0tRYfEK6hkYMp2IMipa7RQ0mm5elOZah+LG4jvyoxkhvBJSxTVead6VVrAJ5EJqO/ZV1KsAysIIOoI9KlFNNVZJXwvD1spltiFkmJJid4JM07CYxHByOHjeCCRU0+3601bCgkgBWO5AGvqedQljG3onOeySZpdqYO496kIpiIFoooqQCmM1ONMLdNahsANJOnemqgBJA1O9LcYASdO9KyA4PTw1VgxkbMp2I3H7ipYqyYEtFMBpwNXyAtYPirglu8mdzdPwwTlt6lv+HM1vUUNZWCU8Hk2Ma5bss1vDXLaqwZS6KzMQdfK4gmPXasvjnmKhQ6qSCEdBbcCOabL6CvT+O+GVvMbv8AULhMoUPlXmJk7HXlXmnFMGVui2WYshysWbM2bkMx+cgRPYiuRx2vA1PPI3BYl0MASPigTyKtpFdVcxVvC2iz57afIHRM62mYeUsDy9Jk1icAwjAqYGkk676zOg/Ct7F3VFy3N8radSLtq4ga1cg6ZWOgcSJGsiPWqZSfJbwVuA417E33cD4s51Qg2WIOl4R8mYb7Dfau14Px1L4gGHGpU7+o6iuCxbliLdgG23yoogW26fDYCPYx7az0/g/gxQfEu2Rbu6jQkdQSU+UHuNCDTKpSbKzSSOooopD2rrEkbWRMjTr3pRRmpZqMkYENANLFJFDQZK2MwbOBluPbPaDPsRVhRGkz+dGanRNUUMPJbdngUUopIpwq6ICiiipAKZInvTjTCtQwGFmnbTrP6VJNISaWl4Aj+KADAOm4G/rHOnhtu+1JbadwQemn6UjzIEAjmZ1B9KMgPiiikBmpQC5qfNRzS1ZMDF8Ucbayq27Qm9dkJpOUCMzkc4nbmYFecJhpZrjSYJVJ1Ykk5nJ5sZLT/tr1vE4NbgII1ysoYaMoYQcrbj/ArmcZ4MaLSWiuVSWdm0JbTLoB8oAiOhNItjJ8obBx8ieHuGBrbOSAi6THNR5zvsDp/wATUOKwz3AyW8OMTYYgyyraOm6jP8ykx5wJAnfQ113D8Etq2ttdlEevU+pOtWKvGpJFHJmXwLBG2pHwxaHJRkCjrCpMe5NalFFNSwVCmEg0+o2s8x79D/OtDAbcHXbr0/akbTfbkR+opwbl/PY0gX7v05f4qoCSf2PI/tTw1MG+nuDtSj+D9qjIDitFIGNOq6eSuBQacKYFNOWpJQtFFFBIUlFFACClNFFACEUGiiqgJS0UUY5AaBThRRURRLFpaKKuQFFFFABRRRQAUUUUAIwqIHUjt70UVVgAUNvyOn/mnhNOtJRQgFApSKKKlAKKWiipAKKKKA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77834" name="Picture 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288" y="5661025"/>
            <a:ext cx="10080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35" name="Picture 1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4213" y="2565400"/>
            <a:ext cx="1701800" cy="2278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77836" name="Picture 1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588125" y="3284538"/>
            <a:ext cx="1949450" cy="2536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rgbClr val="CCFFCC"/>
          </a:solidFill>
        </p:spPr>
        <p:txBody>
          <a:bodyPr/>
          <a:lstStyle/>
          <a:p>
            <a:r>
              <a:rPr lang="ru-RU" sz="2400"/>
              <a:t>Аля писала письмо маме, но у нее ничего не выходило. Почему?</a:t>
            </a:r>
          </a:p>
        </p:txBody>
      </p:sp>
      <p:sp>
        <p:nvSpPr>
          <p:cNvPr id="7885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1989138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1800" b="1"/>
              <a:t>Кляксич пробрался в букварь и перессорил все буквы</a:t>
            </a:r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7885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3286125"/>
            <a:ext cx="4391025" cy="1081088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/>
              <a:t>Аля не умела писать</a:t>
            </a:r>
          </a:p>
        </p:txBody>
      </p:sp>
      <p:sp>
        <p:nvSpPr>
          <p:cNvPr id="7885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465296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/>
              <a:t>Буквы разбежались из азбуки</a:t>
            </a:r>
          </a:p>
        </p:txBody>
      </p:sp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5734050"/>
            <a:ext cx="10080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750" y="2852738"/>
            <a:ext cx="3024188" cy="1622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214438"/>
          </a:xfrm>
          <a:solidFill>
            <a:srgbClr val="CCFFCC"/>
          </a:solidFill>
        </p:spPr>
        <p:txBody>
          <a:bodyPr/>
          <a:lstStyle/>
          <a:p>
            <a:r>
              <a:rPr lang="ru-RU" sz="2400"/>
              <a:t>Кем работала буква В?</a:t>
            </a:r>
          </a:p>
        </p:txBody>
      </p:sp>
      <p:sp>
        <p:nvSpPr>
          <p:cNvPr id="7987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486886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/>
              <a:t>Кондуктором </a:t>
            </a:r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798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2060575"/>
            <a:ext cx="4391025" cy="1081088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/>
              <a:t>Вагоновожатым</a:t>
            </a:r>
          </a:p>
        </p:txBody>
      </p:sp>
      <p:sp>
        <p:nvSpPr>
          <p:cNvPr id="7987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3429000"/>
            <a:ext cx="4391025" cy="1081088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/>
              <a:t>Водителем</a:t>
            </a:r>
          </a:p>
        </p:txBody>
      </p:sp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5805488"/>
            <a:ext cx="10080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750" y="2565400"/>
            <a:ext cx="3240088" cy="2268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ru-RU" sz="2400"/>
              <a:t>Почему буква У искала букву А?</a:t>
            </a:r>
          </a:p>
        </p:txBody>
      </p:sp>
      <p:sp>
        <p:nvSpPr>
          <p:cNvPr id="8089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4724400"/>
            <a:ext cx="4391025" cy="1081088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/>
            <a:r>
              <a:rPr lang="ru-RU" sz="1800" b="1"/>
              <a:t>Чтобы позвать своего друга филина Федю "АУ!" </a:t>
            </a:r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8090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335756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/>
            <a:r>
              <a:rPr lang="ru-RU" sz="1800" b="1"/>
              <a:t>Чтобы рассказать, где Кляксич спрятал букву Я</a:t>
            </a:r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8090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1989138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/>
            <a:r>
              <a:rPr lang="ru-RU" sz="1800" b="1"/>
              <a:t>Чтобы предупредить букву А, что ей не стоит ходить в лес</a:t>
            </a:r>
            <a:endParaRPr lang="ru-RU" sz="1800" b="1">
              <a:solidFill>
                <a:schemeClr val="tx1"/>
              </a:solidFill>
            </a:endParaRPr>
          </a:p>
        </p:txBody>
      </p:sp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5734050"/>
            <a:ext cx="10080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42988" y="2060575"/>
            <a:ext cx="2430462" cy="2973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263" y="4076700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288" y="188913"/>
            <a:ext cx="2362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35600" y="1268413"/>
            <a:ext cx="1741488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19475" y="18446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64388" y="549275"/>
            <a:ext cx="18002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50825" y="4940300"/>
            <a:ext cx="2017713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3276600" y="5157788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5580063" y="530066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3492500" y="765175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7308850" y="2349500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5435600" y="476250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4932363" y="3068638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7524750" y="4581525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1187450" y="40481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2124075" y="314166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250825" y="191611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2555875" y="5373688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auto">
          <a:xfrm>
            <a:off x="4859338" y="908050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8" name="AutoShape 20"/>
          <p:cNvSpPr>
            <a:spLocks noChangeArrowheads="1"/>
          </p:cNvSpPr>
          <p:nvPr/>
        </p:nvSpPr>
        <p:spPr bwMode="auto">
          <a:xfrm>
            <a:off x="2700338" y="836613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9" name="AutoShape 21"/>
          <p:cNvSpPr>
            <a:spLocks noChangeArrowheads="1"/>
          </p:cNvSpPr>
          <p:nvPr/>
        </p:nvSpPr>
        <p:spPr bwMode="auto">
          <a:xfrm>
            <a:off x="7092950" y="5589588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50" name="AutoShape 22"/>
          <p:cNvSpPr>
            <a:spLocks noChangeArrowheads="1"/>
          </p:cNvSpPr>
          <p:nvPr/>
        </p:nvSpPr>
        <p:spPr bwMode="auto">
          <a:xfrm>
            <a:off x="4787900" y="5734050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51" name="AutoShape 23"/>
          <p:cNvSpPr>
            <a:spLocks noChangeArrowheads="1"/>
          </p:cNvSpPr>
          <p:nvPr/>
        </p:nvSpPr>
        <p:spPr bwMode="auto">
          <a:xfrm>
            <a:off x="6443663" y="3141663"/>
            <a:ext cx="360362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52" name="AutoShape 24"/>
          <p:cNvSpPr>
            <a:spLocks noChangeArrowheads="1"/>
          </p:cNvSpPr>
          <p:nvPr/>
        </p:nvSpPr>
        <p:spPr bwMode="auto">
          <a:xfrm rot="2138826">
            <a:off x="1403350" y="2997200"/>
            <a:ext cx="360363" cy="503238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53" name="AutoShape 25"/>
          <p:cNvSpPr>
            <a:spLocks noChangeArrowheads="1"/>
          </p:cNvSpPr>
          <p:nvPr/>
        </p:nvSpPr>
        <p:spPr bwMode="auto">
          <a:xfrm>
            <a:off x="3851275" y="3284538"/>
            <a:ext cx="360363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54" name="AutoShape 26"/>
          <p:cNvSpPr>
            <a:spLocks noChangeArrowheads="1"/>
          </p:cNvSpPr>
          <p:nvPr/>
        </p:nvSpPr>
        <p:spPr bwMode="auto">
          <a:xfrm rot="5400000">
            <a:off x="7920832" y="3680619"/>
            <a:ext cx="431800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55" name="AutoShape 27"/>
          <p:cNvSpPr>
            <a:spLocks noChangeArrowheads="1"/>
          </p:cNvSpPr>
          <p:nvPr/>
        </p:nvSpPr>
        <p:spPr bwMode="auto">
          <a:xfrm rot="7032967">
            <a:off x="575469" y="1232694"/>
            <a:ext cx="431800" cy="503238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56" name="AutoShape 28"/>
          <p:cNvSpPr>
            <a:spLocks noChangeArrowheads="1"/>
          </p:cNvSpPr>
          <p:nvPr/>
        </p:nvSpPr>
        <p:spPr bwMode="auto">
          <a:xfrm>
            <a:off x="6732588" y="1052513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2557" name="Picture 29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419475" y="4076700"/>
            <a:ext cx="194468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30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95288" y="3141663"/>
            <a:ext cx="14287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59" name="Picture 31"/>
          <p:cNvPicPr>
            <a:picLocks noChangeAspect="1" noChangeArrowheads="1" noCrop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140200" y="0"/>
            <a:ext cx="1143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2" name="Picture 34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79388" y="1268413"/>
            <a:ext cx="1662112" cy="2201862"/>
          </a:xfrm>
          <a:prstGeom prst="rect">
            <a:avLst/>
          </a:prstGeom>
          <a:noFill/>
          <a:ln w="57150" algn="ctr">
            <a:solidFill>
              <a:srgbClr val="FF6600"/>
            </a:solidFill>
            <a:miter lim="800000"/>
            <a:headEnd/>
            <a:tailEnd/>
          </a:ln>
          <a:effectLst/>
        </p:spPr>
      </p:pic>
      <p:pic>
        <p:nvPicPr>
          <p:cNvPr id="22560" name="Picture 3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3851275" y="2636838"/>
            <a:ext cx="2095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1196975"/>
            <a:ext cx="3095625" cy="1150938"/>
          </a:xfrm>
          <a:prstGeom prst="actionButtonBlank">
            <a:avLst/>
          </a:prstGeom>
          <a:solidFill>
            <a:srgbClr val="00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Вопрос 1</a:t>
            </a:r>
          </a:p>
        </p:txBody>
      </p:sp>
      <p:sp>
        <p:nvSpPr>
          <p:cNvPr id="81923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2708275"/>
            <a:ext cx="3095625" cy="1150938"/>
          </a:xfrm>
          <a:prstGeom prst="actionButtonBlank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Вопрос 2</a:t>
            </a:r>
          </a:p>
        </p:txBody>
      </p:sp>
      <p:sp>
        <p:nvSpPr>
          <p:cNvPr id="8192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4292600"/>
            <a:ext cx="3095625" cy="1150938"/>
          </a:xfrm>
          <a:prstGeom prst="actionButtonBlank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Вопрос 3</a:t>
            </a:r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88125" y="3333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26" name="Cloud"/>
          <p:cNvSpPr>
            <a:spLocks noChangeAspect="1" noEditPoints="1" noChangeArrowheads="1"/>
          </p:cNvSpPr>
          <p:nvPr/>
        </p:nvSpPr>
        <p:spPr bwMode="auto">
          <a:xfrm rot="-447188">
            <a:off x="250825" y="404813"/>
            <a:ext cx="3025775" cy="14398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sz="1600" b="1">
                <a:solidFill>
                  <a:schemeClr val="tx1"/>
                </a:solidFill>
              </a:rPr>
              <a:t>Виктор Драгунский </a:t>
            </a:r>
            <a:br>
              <a:rPr lang="ru-RU" sz="1600" b="1">
                <a:solidFill>
                  <a:schemeClr val="tx1"/>
                </a:solidFill>
              </a:rPr>
            </a:br>
            <a:r>
              <a:rPr lang="ru-RU" sz="1600" b="1">
                <a:solidFill>
                  <a:schemeClr val="tx1"/>
                </a:solidFill>
              </a:rPr>
              <a:t>«Друг детства»</a:t>
            </a:r>
          </a:p>
        </p:txBody>
      </p:sp>
      <p:sp>
        <p:nvSpPr>
          <p:cNvPr id="81927" name="AutoShape 7" descr="data:image/jpg;base64,/9j/4AAQSkZJRgABAQAAAQABAAD/2wCEAAkGBhQSERUUExQUFBQWFRYVFRcYFxcXFxYYFxgXGBgXFxUYHCYeGRkjHRccHy8gIycpLC0sFx4yNTAqNSYrLCkBCQoKDgwOGg8PGiwkHyQsLCwvKS8sLCwsLCkpLCwsLCwsNCwsLCosLCwsKSwsLCwsLCwsLCwsLCwsLCwsLCwsLP/AABEIAOQA3QMBIgACEQEDEQH/xAAbAAABBQEBAAAAAAAAAAAAAAAAAQIDBAUGB//EAD4QAAIBAgQEBAMHAwMDBAMAAAECEQADBBIhMQVBUWEGInGBEzKRQlKhscHR8CNi4RRyghUz8QdDktIkU6L/xAAaAQACAwEBAAAAAAAAAAAAAAAAAwECBQQG/8QALxEAAgIBBAECBQIGAwAAAAAAAAECAxEEEiExQSJREzJhcYGR8BRCobHB8QUjUv/aAAwDAQACEQMRAD8A9xooooAKKKKACiocViQiljsokxXOcS8c21UG1DtOqsGGnrSp3Qh2xsKpz+VHUzRNefYjxhfZg6DKsQU3B7hgAQah/wCu4ooFa7l1BDSA+nIn7Vcz11aOlaC1no9FcEnibFJu1u4I00AP4ETUqePLkCbSkg+aCYI7T8p9ZojrqpFZaK1eDuKKw8F4xsXGVQSpYfaEAH7pPWtpXB2NdcbIz+VnNKEo/Mh1Mu3QqlmMAAknoBuazcXaxCOXtMtxTvbfTKf7HHLsam4V8chjfCgkjKqmcojn3nuauUKPFPF1m2hKN8Ro0A29S3T0rXwd7PbRoIzKrQdCJAMEVF/0mzmzfCtzMzkXfrtv3qyzgCTQA6imq4IkEEdRTqhPPQBRRSTUgLRXP8cx7ubtq0xU27LXXcaENBNtAe8SewjnV7w7xE38NauMIZlGYf3DQ+0ifeqKactpba8ZNKiiirlQooooAKKKKACiiiaACaweLeJ0tkqnncbjkP8AceX51F4r4tlQ20cq5icurR0HSuQfCwvm/wDgNv8AketZOq1mHsgzQ02lUvVPr2F4li7l4+a4z9phB6AaVHbwswNB1gTVZLrudP6aDpoW/wDqPx9KW66sZButEaScv0ET7zWa9z7ZrRcYr0o0/wDTALoGPpofzFN+GGQ5c5iJU6N6jMNaZhcTGhWPcSfYafjVtb56R70nmJd+rooXsKGUbmNBKlGA9RpPsRTbWFIn7Wv2gJjuRvWoVZuoPLl/n2qndw7Mf6i5ujBqFZnjILgrsdCGSTzjUfhtUmD4m1sgpcdTrE6rB3EfzWq1wkNu28SQQR7jeo7yMToVYc+RPqKdDjlMpPD4aydRhfHDpHxlDr95N/Ug6H8K6jA8atXVzI4Omo5j/jvXnHDeKDMbV1RdtRJAU/FszMuuXzMpgyBqCNJ1FWcT4eIHxcNc+OhggLBaOqxo8EbrB02rSqvtis9mXZVU5NfL/Y6XFeOLQaEl4mREBttmJ0I6EfSufx/jm+DplGhBjVecGN1bXuNKxsRiM05hLE+Yncnud59azrtwsd9RME7+jdaU7rLHy+PYY6a61wss18P4tv22BkTOmmjDmCBprXb8D8YpfEMPhsPmEyB3B+735c+RPl73YUZY03Gv0puGxhUZwTE6MPmQ9wN1qYSnWvR+gucIz7PacTxJUIBO+3eqtvjtm5mTMoOoIbpEzHNd689bHXHRJMgRBkzl3Ef21ew/D41A8x/u1/EfyamWsmm/YvHRRxyzo7OGS1ZxPmzM+YtEkAQQirO4C6TUXhPiNuzaFq5dUZQuUsQJJmQJPXl3rDxt5rKZ2VshOUnKWUTzYzvWDxKHuIqbHmN4POqQvlujLHWS0qIqElnL4PZVYHalrzPw94qbDXTaeXtbSNSnSOo7V6Ph8QrqGUhlIkEc61qrlYvqZllbg8MlooopwsKKKKACs3jPEzaWEXM7TlHIdyelaJrlPF/FEt5RJzneOQrj1lkoVvZ2P08FOaT6Mm44ViSZc/O3TsKxOKcUE5VXMeSz/wD07chWjbC3AIbXmvf9qz8XgviyDIGxI0mOQPSsCCSfqN1ptegrYZ2ugr8TQHzsF8s8lSf2NPxFiRCsQ3Ixrz5bA+tJecJ/TtgCBqdQqg/mfxpeH49SctlC5Bhm2UdZbmewp7z2lx++xaa+WXf76IeFYK9Oqi2J1LS7t7zFdLaSNt+UVlSvxDDl2B5t5U9hpPrrV+1iDMyAo3PX0rnucp8jq0orCLhsxqzaxrrVXF4fMpZC+/3o9dOvaoL2NkzBjkJkn/FXsPflefIco9+9JxKPLJ8HNYvHnKVt3czKYZT8wEbhTzG8c6r4TigcQYzctdxtmRt47bitfifCEuuS1kXsoEmxcVMRaPIgfbEHY1zmM4LrOHvZzOq3l+DeB7n5WPcEGtSqqM68nBbdKM2kbeCvZLsszW1FsxeX5rRLAS/I2m0BzCJImNCNPiPEbuGtKoe1buuxbNkPwyV80ydFLab6a+9cvhcY+HdGxKXrGjD4oTMIIjUfLcQ6Sp3G0GDS8V8Xm5ZFq3kFpYXIAq2iN9M0lGBmCDtGggz2V1bVyctlm5vAuIxXxbl+7bzo9sF7tp3LhgPnFtiMwZTJyknQwNgKLKK8MDowkdaxMHxM2c/mzFlKqCwgZ4OYjmeU6TUWCx9xVULlCqNNJnuTy9qLam+V2VqtS4fR0Zwx12n8+lTWsB5lVTkvHXK3y3ByAj5vUajpVjB463dQXLQClLTG9nzZQ67fDgsTm2A3ll6irl7AXGRS9sPoGgH+oh0kTpm9RBrjtjOGN3k7qpVzWY9kqcNlXkMsCMnzZGY6TAModdY/PReCY51OIUlFFmy4QxJzExnPMhdWgdK1sDZzWwSRcEEBjAZZEG1d7GNG3nfqca9hCbnxMPc/rDR1JljGxOsyIIOvI8oqsGk8sXNueUiPhtq2uHNywt1bd24cO63H+IL6m2SL0bBwwmRtlcVIMIBZXJObIAJ3Ousmo+K4sqq2yArmcqiYtqRDsisTlECIGmvtTcLi5uJbk66ddOZ9v5vS5OUl3/odTWoJ7mVXm2IIBJ006+v7Vs+GOM38No4L2mlgBEoT0B5dqp4nB/6o5cKoAtzmL3VS46GIuLaALBNyCxBI23FVsBiLiKyvOnykgtE6aGOR11pylKvmPYvMLfTzg7pvGtofMMp5CRP0FaPDuOJe+UOJmMykAwJ0JGv+KxODcZwQk5EsvCsSVgsWBPlYjttW/gxnb4hYERCBSCFHMkjQsfoAI6k6dXxHhuWfwZ1mzlKOPyXqKKK6xBHdbSvLOMY04i+7kc4UaGABpMc+deicfv5bD8pUqDzGbTSOdec8Nw2doG3rWRrbcPHsaOjrzlhh0CkSYUDWOZpmJvXLlzQZLY2A+Zj36CpeKMAwA5CFHU7SaZbWTlB0A87d+nvWd36jSf8A5RTeWb4SrmP298qj15mtK3hk+Fkt6Akr5THOCJG20aVHd4fmBUOyrPmy/Mw6TuPatSxbRFVVAyqIH+KrOawsBGD3PJDheBBUIAHOANJPrWVxHFi0JuMJmFtrr7n7x/Ad66E4whYA15Vg8cKTNxspjUqPO07Ih3k/yKimTlL1FbIuMW0VcBjGulifKTy3IH9x5HtW9wu/bACgM+uu8DuY5e9YliLSTcC2wRKWvtBercyxmruCvO4PkuKpIiSEBHp81MtipLjopBvCTfJZ4pwn4jZs4U7qpCsBHMGJX2aobN64Vhkt31GmjsT9LuYfQ1ZYKZQAMR2hR6nc1NZB6k7bAKo/DalwulBYL/CjLkMLxQFIWyAy6OgBGXpOUZTI1rnuNcK+IYtgWJAJXIoB7yAdfauiebd34yDMCMt1F3KjZl6ss7cwaq+J+IIcNntw5LBdDqB90jr2NbemuVsf8GXdXslyjkf+gsHkkFbYWcwQlge40A6TXd+E+HYI5Ccr39fI3KJjKD5TprzrnsPgrN0KvxHsszWbbK6ktevt8yrBiEGnaRO9VsffuYe6l0x5nTJ8Mhsy2yF8kalfsg84roeMp4FcYaNPjll24obdjDi1ZCL8VguQPBFwOGylQwcLEAkldZEitkWJVRcIZgBLL5YaPs9Kw+K+NTduhViddgWCZtl+ZQbhjc7CAASTWtatEqpB3g8+Y6HX61k62blJHfo61FPki4ut61YcqCQUYqYBbzGN11gzMEV2Xh/ha4bDWkC6hEDEL5i0CS0anUmo72C82jRCA9gBAGvfWs63fv3mvYf472nySjgWyROm2QbHoZ0rp0r+HJ1yX2OW/wD7FuX5IfEnh3/VXnNt8zoLeZHYqqNqVyOqkq5Bk+q9a5jjOBbAlTOdswDvpJBBIA7QPciu24Jw3/S4RrKsbjozF3bdmbzZzuY1HUwOcQeb8RMGvIPnz22kM0wytmGpnI+8bqQeh0bfCLW4im2S9P6EFvjGBt/Fu2b15bt8k3CULXBm1i2x/poJk7Ny6CkFxTaLptynfbcnn/iq1vgWGILKGWDDK0Zl1kqQB0O/51OmJQLA2A2gTGuae8QazrZRljaju09Tgm/c6fw5woXLNu6HdHknQzzkoQ86BgTpGnqa2GwOstbUn76Sjj1gz9GPpWR4DuE27gmVD6dpGvtoD711NbOnw60zLuWJtDUSABr7mT9TTqKK6BJieKbgWwWJ0BGnWdIrjrHE0AJAyqAC3ftXTeM2JQJAg6++wrneGcHBTeYYyI3g6D8q85rpQdss/RGxpU41ZM7G2TnWfmf+of7E5D+dKgOJgoo2LSxOszz/AAP0rfXCC21xrpDNcO3ReS1nrgA1wsB5FkL3bQuY6AALXPGyLXPQzL78kwERG7fKO29SW2OgievQdqrPfIBuAQxlLYPLWD6ydPY1p4I/Kq+hO+Y/aY9p2pU8pHSrCri7uRZ9NuvSq7YAOM8A3vstEhO2+9bl7DoYkAhe25qpjkDKQAd9QNM3aenWKpCzrBDluMdMi5ip+Je53GGeG/cdBoK0MAkrlY5iPmJgnMfy30AqC/w6EhSVY/dgEDmByHrTcHY+GMgAAHqSSeZO5NNk1KPBEYvI7B8MKsWYzOg6DXn1NXSROxM7T+if4qGWYrAgc2J19l696gv3VXTzTzIO/wDuf9BRzJ8k8R6NS3cB0MyOQ2942rL45gFdWMKGiVIGsjUSelRJxe2ogyY2C6L/ADvU+GxHxAZWFIIVjoDOgABMn1qYqVb3FfRLhnPYK/8AEtqr20uzmcTuhLAM5jUNEAQelX73h+yMZhbdpXHw7ZZwzFoVWIt6EkAlixgVj8I4c7YpbBlTJFzl5UljP9sD8q7fgjr8drrj/uk5D0VNLY9Msv7mtaybjHh9mcop8tcorca4UnwyoWBIBWTJIIO+5Om9VOD46CUYnT5SeYP610XGMFmYEfaB+q6gjvvXGY62yMSNxrpt3A+tcKju4Z3wknDJ6Pg+KIwJYjURE7jaB+XqTVHF4QMVZCQ4mGXRgJiZ+7OgnfWuVwuMLKCNv5p+nua7Hg1yLIc66THPSYHYAfSZ6U9Sdj2y7Xk5bKlUt8fPgTB45rTAMS4KgFzqQVJ+Y9834VynEcOLV25mDNbueYswiU/tMCPhnp9kr92tLi/FizQvyglj/c3WOg5V0WAtG5hbbRLrLLPPUjKT0ZZU+tXp3Wy+G5ZSKTSqSsx34PPHxXnkEFxCjXS4N8j+o1U8jp1mSxbF0qLY805TP2TuMx5aae1dzjOF2nthxbUqF1GUAtbkE986ESO4I501OG2rLC4gPk1bLpmtuZzjL8wUknsMw6U56V5K/wAZw+C94d4SMPaCzJOp23O4HatWkWlrThFRWEZ7eXlhRRRViDk/Gt2DbHMgn6EVncKxJVihjLrr32/Srf8A6iA5EI0jNr9NK5DA8ay6MJMzPOdYn6153V075zx7/wCDZokvhKL/AHydXi+H52zGSIieh5a9ayb9xrFpUWcxbKJ3HNm/M+wrp/D2NW70IZdR0I5EVF4u4VbFsXQMpBjtrPKkV6aUq9/hdr7ArUrNkjk3xoYghfKkIg6tzPsPzNaGExeUnX5YGnMmYtqfpJrLtYUqs8gYWOZbUmfoKdaVrbSNcpA0++x69pqJQi1hDcNdnQfEJgc416fyaagMj+e9VRjACU1YqFzHqx5fvS38WQT30H5k+1cuxjI9E1xhNVmPTdv5NJcvAADmfwXXU/zrVWxf+I28CfwG5P5VeMPJfdjg2sBhBcdF1gn3jnVjjXgYOF+E0RObMSZBiCIHLpFbHBMAEXMREjTsK1hW1odKvh7prl/0Rk6nUOU8RfCPJuH8KW6xCZ7kGFCiCf7m5KPxpcfbZGFu2QXnUWwTl7G4Tq3ppXqqWFEwAJ1MACfWK5/GeB7L3C4Z0B3VYA9iRpV56KXaeSIalLjo5VDZtpF0zcgqcnmJDQGBOwkCN9iavh/ijRTbEgrPKOfbpHSujHhq3aWLKKDzJ1Yj/cdvapLHABIZzPYbVxvR27tqX58HRHU18yZk8Px2bysdR5lB+8pIb2MNUPFuFo6MVHm1kdDvp7VucW4ArrNuEdSWBHMxsfWBrWDaxjK4zgjTKwPJhI/A6e61N9Mq+JfqFU1P1Q/Q5PD22t3CD8j/AEB0/QRXZYbGBLOumyjpG8jr1J/2iqnE+GhvMmx3jkTzjoaisXYhLoJGhVokDpPakfEecnS4xlFffJVxNn7R9hzrf4F4lVVW3c8uXTMT+dZhwrXJChnK8wJg9+/asq4kPDShHzaaj2q1M51vci1sIWraz0bC4YrniCpcunYNBYf/ACzH3FRjBMo0g/DYm2NpQjW2e3Iei9K5HhPilsK3w7pL2uR5p6Hmvau4wWNS6ge2wZTsR/N63KbY2Ljv2MO2qVbwxMGjAEEaA+TrlgQD0I1HsKsUUV0CgooooA57xlhc9mYmGE+hMfrXAtwlTMab9+u9ercQwwuW2U8xHpMa151ih8Iw+nmKn10/esXWxcLMrya2icZQcZeBfCeJNq55tpX84r0DiN1RZYkBlI20IM15qt4K0Zh/P8iuq4LxZLo+AWHmEr1BpVN0kpRX83X3J1FCeJLx39jIv4UEKF0VTMcqecApKDOTkZnIgQzEkiT2rWbw3dzaZYPf9KlTw0+sso76muNaa/rax0rqcfMcw+CIEgQWulnbooMgAcydBVq6q6BhLb9YHT1NXOJYY2GClgxImY7kfpVEXQOev3uetLmpJ4l2h1aTWY9Fa9hHZX8hO2cjZRyX96v+GOB/EedraEFv7iNQs9OtWuE8QySAAQ3zA6yO/wBa38BxSyAFUZO0aT7V2aX4cmlOWPoc2olZFNKP5NBjOmx7iQaS0IOgjeRykU9WDagg8tKcqxW8o55MYdRRRTSCO9fVBLMFHUkAfU0ljEq4lGVh1Ugj8KdctBhBAI6ET+dcvcwdy3ij/pkOUZS2wTWJXWB302qG8AdXWbxbgi3huUYahh+o5j9q0qKiUFNYkWjJxeUcW1m5h2Iur5NIuASkEwJ6bga9K6Lh2GGWdwdQI26juJ1rQe2CCCAQdwdj7VXPD1+yWQ/2mPw2NckdJGEtyHz1DmsMbicQLYGkKWC5tIBYwsjpJA965TimLD4gFkylUCsTszZjseYHXvHKurvcOFxctwl1kGNBOUgiY31E0mP4Ul1YIEj5TGq/4ptsJSi0iKbIwnuZ5rxIAzl1Xp92fXlrVXgPiC5grwygmyx86a+7L3H41q8Y4Y1i4Qw0MlSPlI5gd+1UbGBF0xJHTT8OxrMjJ1M0bIxtjwz1bD31dQymVYAg9Qakrh+A4y5ht/NabUidVPMgfpzrsrWLRlzKwI6zWnTfGxfUzLaXW/oTUVUTilotlFxZ6TVunpp9CRGFcR464OcvxlPMZhHoJ/Ku4qpxLAi7bZDzUj0mufUV745XaG0z2SyeQJhWOsaVq8IwwDZyYynyx+c1pYzgrooBEAxr300PfSkwmEASTsS300P5VhWWPro3IqHaeTvMBiM9tW6jX151YisDwtipUp906fz8frW/W9prPiVqRh3Q2TcTH8Q8D+OsqcrrseR7HtXH3uCYhNWtkAcx5v3r0iil3aOFrz0xtOqnUsdo8vt3XB0Hr29Tt+NaWHxGYa7/AIfXau5fDqd1B9QDVDEeHLTagFT1H7GQKzrP+Ml/K0/6HZHXxfzIwHdkAIbuIP46VZ4Zj7xeAxI761av+Gz9lyR0O/sdqscPwSWjJLA/3CB9dj9aXVpL4T9vrkLL6nB+X9jUzGNh9Y/Sq97HlNWUhNJYEECeZA1jvUePx4RHcEEIMxGkMOg7nYd6rHC5jetrrbdFIGsKxJzQfSDFbTk1wmZiRrig0IkADppRIpxQKUVXt3zOUqVPLmp9COfapyKAHUU0GipAdRSTS0ARYnCrcUq6hlPIia52/wCFEQk2wYJka6p6dR+PrXT0Um2mNiwxkLJQfBzeH4c8GcvzexBAk9jWzhcAiAQBI586kuYadtD+H0qEu40NuR1DD8jSKqfhvlF52uZn30JzfCOHuKoJe1Eux1nzhoUnlK71s4f5V9Bvv71TbBZypyi2VaRESRrK6fZPMVoCumC5yKbCiiimFTD8UsRaAX5i3l+hH615viMZdzQzEMp0HT26V6fxMhrig/LbVrrH2IA/M+1YDsruAVGiyZHrH5j6VhauW21vGTV0z9GCLwTxGX832hH/ACX/ABNdzXnnC7gF8FYAzLEe3KvQ67dBPMGvZiNbHE0/dBRRSRWgcIUs02kqMgOmim0s0ARnBpM5Fn0FSgUk0TRhIBS1Vb9g5gygTz1Kk+40PoR7irBNMcxtUN4ALub7Meh5+/L8aPj7AwCeU/gOtRP5ohiCDyMH3BEEVJfRWUhgCP59PWpTyBJFJEVFZvg6agjcHcU+5dyiTt+X0o4AeGpsnl+NLoRIprDrv1FQwHq89qdNReuv0mnDtrUpgSUUwP8A+OdODCjIC0VFfxSpqzBR1JgU61dDAFTIOxoyA+iiipAzOOkC03VoB7iRp+nvXn3E8ViLbll+UmBAGv8ANfpXZcaUtdAB8ukydAY0AHTme57Vn4wfZH3SB6tCj8z9KwNVZutePHBraZbYfcqeGsKztbzAZgRI9EGp/nOu9rA4DwzI5cTBnUkb+UadvLW/Wjoq9sM+5x6qe6f2Ciiiu45QpMtLRQA0ikp9NiowATRRRFSAhqO4R6dKkprJVGgIApG59D+9Ma5r0PXkadi74RCzAwBOgJMDsN6q4PiNu6CbbAxuI69Z2/xSXNJ48jEm1klw9182uWNYOoPpG0dwashmzRGhrIxF9rq//jOhZD5kZR9NRK1fw11sgNxQGG6zp/xY/lVoz3PBDhhZLgjbagCOc1kYnxIg8tsNfuH7CakT955yr7mmJh8Te/7r/AX/APXaMuR/deI3/wBoHrTMlDSOIQsQGGYQCJEjntvUi3hG/vWGfBWEj/tFjrLF3+JPUmdTVC/4LSy2e1b+Nb3ayxMjnNs8z/a2/Wgh5LOP8YMWdMLZbEsmjOAcinXpJbbtVTA4q5iNL+Law5/9oJ8Fh2ztqa2uD4/DEBbJS3H/ALcBD7oYM1p3UtXDlYI5HIwSPblR2CIsBgbaSVOdjGZmbOx9TV6oLWBtqZVFUxEgAGOlT1ZIkKQ0tFSBz/F8ocRv03lm2/eq+H4a7vMHRiCZESunvqT9K1zw4tiPiNGVRCDmSd2PpsKvqgG1Zy0alNyl7nX/ABDjFRiJatBVAGwEU+iitBLHCOQKKKKkAooooAKKKKACkNLRQAlNanEU1l61ACb71AmECklQozb6CT6kb+9TzG/1prA8tR/Nqo15ZOSFcONYAHM6QfrXOca4YXvhrtk3bYAAyuZAH3kmGgk7b11Qg1DjAwRiih2AlVJiT0nlSpR44LxlzyZuKvDDWh8OyHtg6hAFKjrAGtaHDsWt62rrJU/eGoI0O9ZnAuNvddrdy01tgJ1B1jcEkb1tMwA1gDryorlu9SfBM1t9LXI+BSxVTHFyn9Ern0IzagjmKbwx7pX+soVpIgEEHvTd/OMFMcZJ8TgbdwQ6K4/uAP51FheC2LZBS1bUiYIUTrodd6tzSg1cqLRRRUgFFFITQAtFNDUs0ALRRRQAUUUUAFFFMu3lUSxCgbkkAfU0APpl66FUsxgAEk9ANSay8d4sw1pA73VCE5QwkiddJHoa5fxZ42S7hXS0H85VQxgAqTJjWdQI96o5xx2WUXkgxv8A6om5fFiwiopOX4jsQx1iEUKVVjMAsYkia2fDvi5Pgt8ZmzrcYZcru8M3kGgJYycvtXGeE7FsrcLpN0upRiPkgGY/uNaHxMMDeyXCHuZdSD8O2wuZ8+cCAQxJE7HnrXLvnlYL7Ulyeng0tRYfEK6hkYMp2IMipa7RQ0mm5elOZah+LG4jvyoxkhvBJSxTVead6VVrAJ5EJqO/ZV1KsAysIIOoI9KlFNNVZJXwvD1spltiFkmJJid4JM07CYxHByOHjeCCRU0+3601bCgkgBWO5AGvqedQljG3onOeySZpdqYO496kIpiIFoooqQCmM1ONMLdNahsANJOnemqgBJA1O9LcYASdO9KyA4PTw1VgxkbMp2I3H7ipYqyYEtFMBpwNXyAtYPirglu8mdzdPwwTlt6lv+HM1vUUNZWCU8Hk2Ma5bss1vDXLaqwZS6KzMQdfK4gmPXasvjnmKhQ6qSCEdBbcCOabL6CvT+O+GVvMbv8AULhMoUPlXmJk7HXlXmnFMGVui2WYshysWbM2bkMx+cgRPYiuRx2vA1PPI3BYl0MASPigTyKtpFdVcxVvC2iz57afIHRM62mYeUsDy9Jk1icAwjAqYGkk676zOg/Ct7F3VFy3N8radSLtq4ga1cg6ZWOgcSJGsiPWqZSfJbwVuA417E33cD4s51Qg2WIOl4R8mYb7Dfau14Px1L4gGHGpU7+o6iuCxbliLdgG23yoogW26fDYCPYx7az0/g/gxQfEu2Rbu6jQkdQSU+UHuNCDTKpSbKzSSOooopD2rrEkbWRMjTr3pRRmpZqMkYENANLFJFDQZK2MwbOBluPbPaDPsRVhRGkz+dGanRNUUMPJbdngUUopIpwq6ICiiipAKZInvTjTCtQwGFmnbTrP6VJNISaWl4Aj+KADAOm4G/rHOnhtu+1JbadwQemn6UjzIEAjmZ1B9KMgPiiikBmpQC5qfNRzS1ZMDF8Ucbayq27Qm9dkJpOUCMzkc4nbmYFecJhpZrjSYJVJ1Ykk5nJ5sZLT/tr1vE4NbgII1ysoYaMoYQcrbj/ArmcZ4MaLSWiuVSWdm0JbTLoB8oAiOhNItjJ8obBx8ieHuGBrbOSAi6THNR5zvsDp/wATUOKwz3AyW8OMTYYgyyraOm6jP8ykx5wJAnfQ113D8Etq2ttdlEevU+pOtWKvGpJFHJmXwLBG2pHwxaHJRkCjrCpMe5NalFFNSwVCmEg0+o2s8x79D/OtDAbcHXbr0/akbTfbkR+opwbl/PY0gX7v05f4qoCSf2PI/tTw1MG+nuDtSj+D9qjIDitFIGNOq6eSuBQacKYFNOWpJQtFFFBIUlFFACClNFFACEUGiiqgJS0UUY5AaBThRRURRLFpaKKuQFFFFABRRRQAUUUUAIwqIHUjt70UVVgAUNvyOn/mnhNOtJRQgFApSKKKlAKKWiipAKKKKA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81928" name="AutoShape 8" descr="data:image/jpg;base64,/9j/4AAQSkZJRgABAQAAAQABAAD/2wCEAAkGBhQSERUUExQUFBQWFRYVFRcYFxcXFxYYFxgXGBgXFxUYHCYeGRkjHRccHy8gIycpLC0sFx4yNTAqNSYrLCkBCQoKDgwOGg8PGiwkHyQsLCwvKS8sLCwsLCkpLCwsLCwsNCwsLCosLCwsKSwsLCwsLCwsLCwsLCwsLCwsLCwsLP/AABEIAOQA3QMBIgACEQEDEQH/xAAbAAABBQEBAAAAAAAAAAAAAAAAAQIDBAUGB//EAD4QAAIBAgQEBAMHAwMDBAMAAAECEQADBBIhMQVBUWEGInGBEzKRQlKhscHR8CNi4RRyghUz8QdDktIkU6L/xAAaAQACAwEBAAAAAAAAAAAAAAAAAwECBQQG/8QALxEAAgIBBAECBQIGAwAAAAAAAAECAxEEEiExQSJREzJhcYGR8BRCobHB8QUjUv/aAAwDAQACEQMRAD8A9xooooAKKKKACiocViQiljsokxXOcS8c21UG1DtOqsGGnrSp3Qh2xsKpz+VHUzRNefYjxhfZg6DKsQU3B7hgAQah/wCu4ooFa7l1BDSA+nIn7Vcz11aOlaC1no9FcEnibFJu1u4I00AP4ETUqePLkCbSkg+aCYI7T8p9ZojrqpFZaK1eDuKKw8F4xsXGVQSpYfaEAH7pPWtpXB2NdcbIz+VnNKEo/Mh1Mu3QqlmMAAknoBuazcXaxCOXtMtxTvbfTKf7HHLsam4V8chjfCgkjKqmcojn3nuauUKPFPF1m2hKN8Ro0A29S3T0rXwd7PbRoIzKrQdCJAMEVF/0mzmzfCtzMzkXfrtv3qyzgCTQA6imq4IkEEdRTqhPPQBRRSTUgLRXP8cx7ubtq0xU27LXXcaENBNtAe8SewjnV7w7xE38NauMIZlGYf3DQ+0ifeqKactpba8ZNKiiirlQooooAKKKKACiiiaACaweLeJ0tkqnncbjkP8AceX51F4r4tlQ20cq5icurR0HSuQfCwvm/wDgNv8AketZOq1mHsgzQ02lUvVPr2F4li7l4+a4z9phB6AaVHbwswNB1gTVZLrudP6aDpoW/wDqPx9KW66sZButEaScv0ET7zWa9z7ZrRcYr0o0/wDTALoGPpofzFN+GGQ5c5iJU6N6jMNaZhcTGhWPcSfYafjVtb56R70nmJd+rooXsKGUbmNBKlGA9RpPsRTbWFIn7Wv2gJjuRvWoVZuoPLl/n2qndw7Mf6i5ujBqFZnjILgrsdCGSTzjUfhtUmD4m1sgpcdTrE6rB3EfzWq1wkNu28SQQR7jeo7yMToVYc+RPqKdDjlMpPD4aydRhfHDpHxlDr95N/Ug6H8K6jA8atXVzI4Omo5j/jvXnHDeKDMbV1RdtRJAU/FszMuuXzMpgyBqCNJ1FWcT4eIHxcNc+OhggLBaOqxo8EbrB02rSqvtis9mXZVU5NfL/Y6XFeOLQaEl4mREBttmJ0I6EfSufx/jm+DplGhBjVecGN1bXuNKxsRiM05hLE+Yncnud59azrtwsd9RME7+jdaU7rLHy+PYY6a61wss18P4tv22BkTOmmjDmCBprXb8D8YpfEMPhsPmEyB3B+735c+RPl73YUZY03Gv0puGxhUZwTE6MPmQ9wN1qYSnWvR+gucIz7PacTxJUIBO+3eqtvjtm5mTMoOoIbpEzHNd689bHXHRJMgRBkzl3Ef21ew/D41A8x/u1/EfyamWsmm/YvHRRxyzo7OGS1ZxPmzM+YtEkAQQirO4C6TUXhPiNuzaFq5dUZQuUsQJJmQJPXl3rDxt5rKZ2VshOUnKWUTzYzvWDxKHuIqbHmN4POqQvlujLHWS0qIqElnL4PZVYHalrzPw94qbDXTaeXtbSNSnSOo7V6Ph8QrqGUhlIkEc61qrlYvqZllbg8MlooopwsKKKKACs3jPEzaWEXM7TlHIdyelaJrlPF/FEt5RJzneOQrj1lkoVvZ2P08FOaT6Mm44ViSZc/O3TsKxOKcUE5VXMeSz/wD07chWjbC3AIbXmvf9qz8XgviyDIGxI0mOQPSsCCSfqN1ptegrYZ2ugr8TQHzsF8s8lSf2NPxFiRCsQ3Ixrz5bA+tJecJ/TtgCBqdQqg/mfxpeH49SctlC5Bhm2UdZbmewp7z2lx++xaa+WXf76IeFYK9Oqi2J1LS7t7zFdLaSNt+UVlSvxDDl2B5t5U9hpPrrV+1iDMyAo3PX0rnucp8jq0orCLhsxqzaxrrVXF4fMpZC+/3o9dOvaoL2NkzBjkJkn/FXsPflefIco9+9JxKPLJ8HNYvHnKVt3czKYZT8wEbhTzG8c6r4TigcQYzctdxtmRt47bitfifCEuuS1kXsoEmxcVMRaPIgfbEHY1zmM4LrOHvZzOq3l+DeB7n5WPcEGtSqqM68nBbdKM2kbeCvZLsszW1FsxeX5rRLAS/I2m0BzCJImNCNPiPEbuGtKoe1buuxbNkPwyV80ydFLab6a+9cvhcY+HdGxKXrGjD4oTMIIjUfLcQ6Sp3G0GDS8V8Xm5ZFq3kFpYXIAq2iN9M0lGBmCDtGggz2V1bVyctlm5vAuIxXxbl+7bzo9sF7tp3LhgPnFtiMwZTJyknQwNgKLKK8MDowkdaxMHxM2c/mzFlKqCwgZ4OYjmeU6TUWCx9xVULlCqNNJnuTy9qLam+V2VqtS4fR0Zwx12n8+lTWsB5lVTkvHXK3y3ByAj5vUajpVjB463dQXLQClLTG9nzZQ67fDgsTm2A3ll6irl7AXGRS9sPoGgH+oh0kTpm9RBrjtjOGN3k7qpVzWY9kqcNlXkMsCMnzZGY6TAModdY/PReCY51OIUlFFmy4QxJzExnPMhdWgdK1sDZzWwSRcEEBjAZZEG1d7GNG3nfqca9hCbnxMPc/rDR1JljGxOsyIIOvI8oqsGk8sXNueUiPhtq2uHNywt1bd24cO63H+IL6m2SL0bBwwmRtlcVIMIBZXJObIAJ3Ousmo+K4sqq2yArmcqiYtqRDsisTlECIGmvtTcLi5uJbk66ddOZ9v5vS5OUl3/odTWoJ7mVXm2IIBJ006+v7Vs+GOM38No4L2mlgBEoT0B5dqp4nB/6o5cKoAtzmL3VS46GIuLaALBNyCxBI23FVsBiLiKyvOnykgtE6aGOR11pylKvmPYvMLfTzg7pvGtofMMp5CRP0FaPDuOJe+UOJmMykAwJ0JGv+KxODcZwQk5EsvCsSVgsWBPlYjttW/gxnb4hYERCBSCFHMkjQsfoAI6k6dXxHhuWfwZ1mzlKOPyXqKKK6xBHdbSvLOMY04i+7kc4UaGABpMc+deicfv5bD8pUqDzGbTSOdec8Nw2doG3rWRrbcPHsaOjrzlhh0CkSYUDWOZpmJvXLlzQZLY2A+Zj36CpeKMAwA5CFHU7SaZbWTlB0A87d+nvWd36jSf8A5RTeWb4SrmP298qj15mtK3hk+Fkt6Akr5THOCJG20aVHd4fmBUOyrPmy/Mw6TuPatSxbRFVVAyqIH+KrOawsBGD3PJDheBBUIAHOANJPrWVxHFi0JuMJmFtrr7n7x/Ad66E4whYA15Vg8cKTNxspjUqPO07Ih3k/yKimTlL1FbIuMW0VcBjGulifKTy3IH9x5HtW9wu/bACgM+uu8DuY5e9YliLSTcC2wRKWvtBercyxmruCvO4PkuKpIiSEBHp81MtipLjopBvCTfJZ4pwn4jZs4U7qpCsBHMGJX2aobN64Vhkt31GmjsT9LuYfQ1ZYKZQAMR2hR6nc1NZB6k7bAKo/DalwulBYL/CjLkMLxQFIWyAy6OgBGXpOUZTI1rnuNcK+IYtgWJAJXIoB7yAdfauiebd34yDMCMt1F3KjZl6ss7cwaq+J+IIcNntw5LBdDqB90jr2NbemuVsf8GXdXslyjkf+gsHkkFbYWcwQlge40A6TXd+E+HYI5Ccr39fI3KJjKD5TprzrnsPgrN0KvxHsszWbbK6ktevt8yrBiEGnaRO9VsffuYe6l0x5nTJ8Mhsy2yF8kalfsg84roeMp4FcYaNPjll24obdjDi1ZCL8VguQPBFwOGylQwcLEAkldZEitkWJVRcIZgBLL5YaPs9Kw+K+NTduhViddgWCZtl+ZQbhjc7CAASTWtatEqpB3g8+Y6HX61k62blJHfo61FPki4ut61YcqCQUYqYBbzGN11gzMEV2Xh/ha4bDWkC6hEDEL5i0CS0anUmo72C82jRCA9gBAGvfWs63fv3mvYf472nySjgWyROm2QbHoZ0rp0r+HJ1yX2OW/wD7FuX5IfEnh3/VXnNt8zoLeZHYqqNqVyOqkq5Bk+q9a5jjOBbAlTOdswDvpJBBIA7QPciu24Jw3/S4RrKsbjozF3bdmbzZzuY1HUwOcQeb8RMGvIPnz22kM0wytmGpnI+8bqQeh0bfCLW4im2S9P6EFvjGBt/Fu2b15bt8k3CULXBm1i2x/poJk7Ny6CkFxTaLptynfbcnn/iq1vgWGILKGWDDK0Zl1kqQB0O/51OmJQLA2A2gTGuae8QazrZRljaju09Tgm/c6fw5woXLNu6HdHknQzzkoQ86BgTpGnqa2GwOstbUn76Sjj1gz9GPpWR4DuE27gmVD6dpGvtoD711NbOnw60zLuWJtDUSABr7mT9TTqKK6BJieKbgWwWJ0BGnWdIrjrHE0AJAyqAC3ftXTeM2JQJAg6++wrneGcHBTeYYyI3g6D8q85rpQdss/RGxpU41ZM7G2TnWfmf+of7E5D+dKgOJgoo2LSxOszz/AAP0rfXCC21xrpDNcO3ReS1nrgA1wsB5FkL3bQuY6AALXPGyLXPQzL78kwERG7fKO29SW2OgievQdqrPfIBuAQxlLYPLWD6ydPY1p4I/Kq+hO+Y/aY9p2pU8pHSrCri7uRZ9NuvSq7YAOM8A3vstEhO2+9bl7DoYkAhe25qpjkDKQAd9QNM3aenWKpCzrBDluMdMi5ip+Je53GGeG/cdBoK0MAkrlY5iPmJgnMfy30AqC/w6EhSVY/dgEDmByHrTcHY+GMgAAHqSSeZO5NNk1KPBEYvI7B8MKsWYzOg6DXn1NXSROxM7T+if4qGWYrAgc2J19l696gv3VXTzTzIO/wDuf9BRzJ8k8R6NS3cB0MyOQ2942rL45gFdWMKGiVIGsjUSelRJxe2ogyY2C6L/ADvU+GxHxAZWFIIVjoDOgABMn1qYqVb3FfRLhnPYK/8AEtqr20uzmcTuhLAM5jUNEAQelX73h+yMZhbdpXHw7ZZwzFoVWIt6EkAlixgVj8I4c7YpbBlTJFzl5UljP9sD8q7fgjr8drrj/uk5D0VNLY9Msv7mtaybjHh9mcop8tcorca4UnwyoWBIBWTJIIO+5Om9VOD46CUYnT5SeYP610XGMFmYEfaB+q6gjvvXGY62yMSNxrpt3A+tcKju4Z3wknDJ6Pg+KIwJYjURE7jaB+XqTVHF4QMVZCQ4mGXRgJiZ+7OgnfWuVwuMLKCNv5p+nua7Hg1yLIc66THPSYHYAfSZ6U9Sdj2y7Xk5bKlUt8fPgTB45rTAMS4KgFzqQVJ+Y9834VynEcOLV25mDNbueYswiU/tMCPhnp9kr92tLi/FizQvyglj/c3WOg5V0WAtG5hbbRLrLLPPUjKT0ZZU+tXp3Wy+G5ZSKTSqSsx34PPHxXnkEFxCjXS4N8j+o1U8jp1mSxbF0qLY805TP2TuMx5aae1dzjOF2nthxbUqF1GUAtbkE986ESO4I501OG2rLC4gPk1bLpmtuZzjL8wUknsMw6U56V5K/wAZw+C94d4SMPaCzJOp23O4HatWkWlrThFRWEZ7eXlhRRRViDk/Gt2DbHMgn6EVncKxJVihjLrr32/Srf8A6iA5EI0jNr9NK5DA8ay6MJMzPOdYn6153V075zx7/wCDZokvhKL/AHydXi+H52zGSIieh5a9ayb9xrFpUWcxbKJ3HNm/M+wrp/D2NW70IZdR0I5EVF4u4VbFsXQMpBjtrPKkV6aUq9/hdr7ArUrNkjk3xoYghfKkIg6tzPsPzNaGExeUnX5YGnMmYtqfpJrLtYUqs8gYWOZbUmfoKdaVrbSNcpA0++x69pqJQi1hDcNdnQfEJgc416fyaagMj+e9VRjACU1YqFzHqx5fvS38WQT30H5k+1cuxjI9E1xhNVmPTdv5NJcvAADmfwXXU/zrVWxf+I28CfwG5P5VeMPJfdjg2sBhBcdF1gn3jnVjjXgYOF+E0RObMSZBiCIHLpFbHBMAEXMREjTsK1hW1odKvh7prl/0Rk6nUOU8RfCPJuH8KW6xCZ7kGFCiCf7m5KPxpcfbZGFu2QXnUWwTl7G4Tq3ppXqqWFEwAJ1MACfWK5/GeB7L3C4Z0B3VYA9iRpV56KXaeSIalLjo5VDZtpF0zcgqcnmJDQGBOwkCN9iavh/ijRTbEgrPKOfbpHSujHhq3aWLKKDzJ1Yj/cdvapLHABIZzPYbVxvR27tqX58HRHU18yZk8Px2bysdR5lB+8pIb2MNUPFuFo6MVHm1kdDvp7VucW4ArrNuEdSWBHMxsfWBrWDaxjK4zgjTKwPJhI/A6e61N9Mq+JfqFU1P1Q/Q5PD22t3CD8j/AEB0/QRXZYbGBLOumyjpG8jr1J/2iqnE+GhvMmx3jkTzjoaisXYhLoJGhVokDpPakfEecnS4xlFffJVxNn7R9hzrf4F4lVVW3c8uXTMT+dZhwrXJChnK8wJg9+/asq4kPDShHzaaj2q1M51vci1sIWraz0bC4YrniCpcunYNBYf/ACzH3FRjBMo0g/DYm2NpQjW2e3Iei9K5HhPilsK3w7pL2uR5p6Hmvau4wWNS6ge2wZTsR/N63KbY2Ljv2MO2qVbwxMGjAEEaA+TrlgQD0I1HsKsUUV0CgooooA57xlhc9mYmGE+hMfrXAtwlTMab9+u9ercQwwuW2U8xHpMa151ih8Iw+nmKn10/esXWxcLMrya2icZQcZeBfCeJNq55tpX84r0DiN1RZYkBlI20IM15qt4K0Zh/P8iuq4LxZLo+AWHmEr1BpVN0kpRX83X3J1FCeJLx39jIv4UEKF0VTMcqecApKDOTkZnIgQzEkiT2rWbw3dzaZYPf9KlTw0+sso76muNaa/rax0rqcfMcw+CIEgQWulnbooMgAcydBVq6q6BhLb9YHT1NXOJYY2GClgxImY7kfpVEXQOev3uetLmpJ4l2h1aTWY9Fa9hHZX8hO2cjZRyX96v+GOB/EedraEFv7iNQs9OtWuE8QySAAQ3zA6yO/wBa38BxSyAFUZO0aT7V2aX4cmlOWPoc2olZFNKP5NBjOmx7iQaS0IOgjeRykU9WDagg8tKcqxW8o55MYdRRRTSCO9fVBLMFHUkAfU0ljEq4lGVh1Ugj8KdctBhBAI6ET+dcvcwdy3ij/pkOUZS2wTWJXWB302qG8AdXWbxbgi3huUYahh+o5j9q0qKiUFNYkWjJxeUcW1m5h2Iur5NIuASkEwJ6bga9K6Lh2GGWdwdQI26juJ1rQe2CCCAQdwdj7VXPD1+yWQ/2mPw2NckdJGEtyHz1DmsMbicQLYGkKWC5tIBYwsjpJA965TimLD4gFkylUCsTszZjseYHXvHKurvcOFxctwl1kGNBOUgiY31E0mP4Ul1YIEj5TGq/4ptsJSi0iKbIwnuZ5rxIAzl1Xp92fXlrVXgPiC5grwygmyx86a+7L3H41q8Y4Y1i4Qw0MlSPlI5gd+1UbGBF0xJHTT8OxrMjJ1M0bIxtjwz1bD31dQymVYAg9Qakrh+A4y5ht/NabUidVPMgfpzrsrWLRlzKwI6zWnTfGxfUzLaXW/oTUVUTilotlFxZ6TVunpp9CRGFcR464OcvxlPMZhHoJ/Ku4qpxLAi7bZDzUj0mufUV745XaG0z2SyeQJhWOsaVq8IwwDZyYynyx+c1pYzgrooBEAxr300PfSkwmEASTsS300P5VhWWPro3IqHaeTvMBiM9tW6jX151YisDwtipUp906fz8frW/W9prPiVqRh3Q2TcTH8Q8D+OsqcrrseR7HtXH3uCYhNWtkAcx5v3r0iil3aOFrz0xtOqnUsdo8vt3XB0Hr29Tt+NaWHxGYa7/AIfXau5fDqd1B9QDVDEeHLTagFT1H7GQKzrP+Ml/K0/6HZHXxfzIwHdkAIbuIP46VZ4Zj7xeAxI761av+Gz9lyR0O/sdqscPwSWjJLA/3CB9dj9aXVpL4T9vrkLL6nB+X9jUzGNh9Y/Sq97HlNWUhNJYEECeZA1jvUePx4RHcEEIMxGkMOg7nYd6rHC5jetrrbdFIGsKxJzQfSDFbTk1wmZiRrig0IkADppRIpxQKUVXt3zOUqVPLmp9COfapyKAHUU0GipAdRSTS0ARYnCrcUq6hlPIia52/wCFEQk2wYJka6p6dR+PrXT0Um2mNiwxkLJQfBzeH4c8GcvzexBAk9jWzhcAiAQBI586kuYadtD+H0qEu40NuR1DD8jSKqfhvlF52uZn30JzfCOHuKoJe1Eux1nzhoUnlK71s4f5V9Bvv71TbBZypyi2VaRESRrK6fZPMVoCumC5yKbCiiimFTD8UsRaAX5i3l+hH615viMZdzQzEMp0HT26V6fxMhrig/LbVrrH2IA/M+1YDsruAVGiyZHrH5j6VhauW21vGTV0z9GCLwTxGX832hH/ACX/ABNdzXnnC7gF8FYAzLEe3KvQ67dBPMGvZiNbHE0/dBRRSRWgcIUs02kqMgOmim0s0ARnBpM5Fn0FSgUk0TRhIBS1Vb9g5gygTz1Kk+40PoR7irBNMcxtUN4ALub7Meh5+/L8aPj7AwCeU/gOtRP5ohiCDyMH3BEEVJfRWUhgCP59PWpTyBJFJEVFZvg6agjcHcU+5dyiTt+X0o4AeGpsnl+NLoRIprDrv1FQwHq89qdNReuv0mnDtrUpgSUUwP8A+OdODCjIC0VFfxSpqzBR1JgU61dDAFTIOxoyA+iiipAzOOkC03VoB7iRp+nvXn3E8ViLbll+UmBAGv8ANfpXZcaUtdAB8ukydAY0AHTme57Vn4wfZH3SB6tCj8z9KwNVZutePHBraZbYfcqeGsKztbzAZgRI9EGp/nOu9rA4DwzI5cTBnUkb+UadvLW/Wjoq9sM+5x6qe6f2Ciiiu45QpMtLRQA0ikp9NiowATRRRFSAhqO4R6dKkprJVGgIApG59D+9Ma5r0PXkadi74RCzAwBOgJMDsN6q4PiNu6CbbAxuI69Z2/xSXNJ48jEm1klw9182uWNYOoPpG0dwashmzRGhrIxF9rq//jOhZD5kZR9NRK1fw11sgNxQGG6zp/xY/lVoz3PBDhhZLgjbagCOc1kYnxIg8tsNfuH7CakT955yr7mmJh8Te/7r/AX/APXaMuR/deI3/wBoHrTMlDSOIQsQGGYQCJEjntvUi3hG/vWGfBWEj/tFjrLF3+JPUmdTVC/4LSy2e1b+Nb3ayxMjnNs8z/a2/Wgh5LOP8YMWdMLZbEsmjOAcinXpJbbtVTA4q5iNL+Law5/9oJ8Fh2ztqa2uD4/DEBbJS3H/ALcBD7oYM1p3UtXDlYI5HIwSPblR2CIsBgbaSVOdjGZmbOx9TV6oLWBtqZVFUxEgAGOlT1ZIkKQ0tFSBz/F8ocRv03lm2/eq+H4a7vMHRiCZESunvqT9K1zw4tiPiNGVRCDmSd2PpsKvqgG1Zy0alNyl7nX/ABDjFRiJatBVAGwEU+iitBLHCOQKKKKkAooooAKKKKACkNLRQAlNanEU1l61ACb71AmECklQozb6CT6kb+9TzG/1prA8tR/Nqo15ZOSFcONYAHM6QfrXOca4YXvhrtk3bYAAyuZAH3kmGgk7b11Qg1DjAwRiih2AlVJiT0nlSpR44LxlzyZuKvDDWh8OyHtg6hAFKjrAGtaHDsWt62rrJU/eGoI0O9ZnAuNvddrdy01tgJ1B1jcEkb1tMwA1gDryorlu9SfBM1t9LXI+BSxVTHFyn9Ern0IzagjmKbwx7pX+soVpIgEEHvTd/OMFMcZJ8TgbdwQ6K4/uAP51FheC2LZBS1bUiYIUTrodd6tzSg1cqLRRRUgFFFITQAtFNDUs0ALRRRQAUUUUAFFFMu3lUSxCgbkkAfU0APpl66FUsxgAEk9ANSay8d4sw1pA73VCE5QwkiddJHoa5fxZ42S7hXS0H85VQxgAqTJjWdQI96o5xx2WUXkgxv8A6om5fFiwiopOX4jsQx1iEUKVVjMAsYkia2fDvi5Pgt8ZmzrcYZcru8M3kGgJYycvtXGeE7FsrcLpN0upRiPkgGY/uNaHxMMDeyXCHuZdSD8O2wuZ8+cCAQxJE7HnrXLvnlYL7Ulyeng0tRYfEK6hkYMp2IMipa7RQ0mm5elOZah+LG4jvyoxkhvBJSxTVead6VVrAJ5EJqO/ZV1KsAysIIOoI9KlFNNVZJXwvD1spltiFkmJJid4JM07CYxHByOHjeCCRU0+3601bCgkgBWO5AGvqedQljG3onOeySZpdqYO496kIpiIFoooqQCmM1ONMLdNahsANJOnemqgBJA1O9LcYASdO9KyA4PTw1VgxkbMp2I3H7ipYqyYEtFMBpwNXyAtYPirglu8mdzdPwwTlt6lv+HM1vUUNZWCU8Hk2Ma5bss1vDXLaqwZS6KzMQdfK4gmPXasvjnmKhQ6qSCEdBbcCOabL6CvT+O+GVvMbv8AULhMoUPlXmJk7HXlXmnFMGVui2WYshysWbM2bkMx+cgRPYiuRx2vA1PPI3BYl0MASPigTyKtpFdVcxVvC2iz57afIHRM62mYeUsDy9Jk1icAwjAqYGkk676zOg/Ct7F3VFy3N8radSLtq4ga1cg6ZWOgcSJGsiPWqZSfJbwVuA417E33cD4s51Qg2WIOl4R8mYb7Dfau14Px1L4gGHGpU7+o6iuCxbliLdgG23yoogW26fDYCPYx7az0/g/gxQfEu2Rbu6jQkdQSU+UHuNCDTKpSbKzSSOooopD2rrEkbWRMjTr3pRRmpZqMkYENANLFJFDQZK2MwbOBluPbPaDPsRVhRGkz+dGanRNUUMPJbdngUUopIpwq6ICiiipAKZInvTjTCtQwGFmnbTrP6VJNISaWl4Aj+KADAOm4G/rHOnhtu+1JbadwQemn6UjzIEAjmZ1B9KMgPiiikBmpQC5qfNRzS1ZMDF8Ucbayq27Qm9dkJpOUCMzkc4nbmYFecJhpZrjSYJVJ1Ykk5nJ5sZLT/tr1vE4NbgII1ysoYaMoYQcrbj/ArmcZ4MaLSWiuVSWdm0JbTLoB8oAiOhNItjJ8obBx8ieHuGBrbOSAi6THNR5zvsDp/wATUOKwz3AyW8OMTYYgyyraOm6jP8ykx5wJAnfQ113D8Etq2ttdlEevU+pOtWKvGpJFHJmXwLBG2pHwxaHJRkCjrCpMe5NalFFNSwVCmEg0+o2s8x79D/OtDAbcHXbr0/akbTfbkR+opwbl/PY0gX7v05f4qoCSf2PI/tTw1MG+nuDtSj+D9qjIDitFIGNOq6eSuBQacKYFNOWpJQtFFFBIUlFFACClNFFACEUGiiqgJS0UUY5AaBThRRURRLFpaKKuQFFFFABRRRQAUUUUAIwqIHUjt70UVVgAUNvyOn/mnhNOtJRQgFApSKKKlAKKWiipAKKKKA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81929" name="AutoShape 9" descr="data:image/jpg;base64,/9j/4AAQSkZJRgABAQAAAQABAAD/2wCEAAkGBhQSERUUExQUFBQWFRYVFRcYFxcXFxYYFxgXGBgXFxUYHCYeGRkjHRccHy8gIycpLC0sFx4yNTAqNSYrLCkBCQoKDgwOGg8PGiwkHyQsLCwvKS8sLCwsLCkpLCwsLCwsNCwsLCosLCwsKSwsLCwsLCwsLCwsLCwsLCwsLCwsLP/AABEIAOQA3QMBIgACEQEDEQH/xAAbAAABBQEBAAAAAAAAAAAAAAAAAQIDBAUGB//EAD4QAAIBAgQEBAMHAwMDBAMAAAECEQADBBIhMQVBUWEGInGBEzKRQlKhscHR8CNi4RRyghUz8QdDktIkU6L/xAAaAQACAwEBAAAAAAAAAAAAAAAAAwECBQQG/8QALxEAAgIBBAECBQIGAwAAAAAAAAECAxEEEiExQSJREzJhcYGR8BRCobHB8QUjUv/aAAwDAQACEQMRAD8A9xooooAKKKKACiocViQiljsokxXOcS8c21UG1DtOqsGGnrSp3Qh2xsKpz+VHUzRNefYjxhfZg6DKsQU3B7hgAQah/wCu4ooFa7l1BDSA+nIn7Vcz11aOlaC1no9FcEnibFJu1u4I00AP4ETUqePLkCbSkg+aCYI7T8p9ZojrqpFZaK1eDuKKw8F4xsXGVQSpYfaEAH7pPWtpXB2NdcbIz+VnNKEo/Mh1Mu3QqlmMAAknoBuazcXaxCOXtMtxTvbfTKf7HHLsam4V8chjfCgkjKqmcojn3nuauUKPFPF1m2hKN8Ro0A29S3T0rXwd7PbRoIzKrQdCJAMEVF/0mzmzfCtzMzkXfrtv3qyzgCTQA6imq4IkEEdRTqhPPQBRRSTUgLRXP8cx7ubtq0xU27LXXcaENBNtAe8SewjnV7w7xE38NauMIZlGYf3DQ+0ifeqKactpba8ZNKiiirlQooooAKKKKACiiiaACaweLeJ0tkqnncbjkP8AceX51F4r4tlQ20cq5icurR0HSuQfCwvm/wDgNv8AketZOq1mHsgzQ02lUvVPr2F4li7l4+a4z9phB6AaVHbwswNB1gTVZLrudP6aDpoW/wDqPx9KW66sZButEaScv0ET7zWa9z7ZrRcYr0o0/wDTALoGPpofzFN+GGQ5c5iJU6N6jMNaZhcTGhWPcSfYafjVtb56R70nmJd+rooXsKGUbmNBKlGA9RpPsRTbWFIn7Wv2gJjuRvWoVZuoPLl/n2qndw7Mf6i5ujBqFZnjILgrsdCGSTzjUfhtUmD4m1sgpcdTrE6rB3EfzWq1wkNu28SQQR7jeo7yMToVYc+RPqKdDjlMpPD4aydRhfHDpHxlDr95N/Ug6H8K6jA8atXVzI4Omo5j/jvXnHDeKDMbV1RdtRJAU/FszMuuXzMpgyBqCNJ1FWcT4eIHxcNc+OhggLBaOqxo8EbrB02rSqvtis9mXZVU5NfL/Y6XFeOLQaEl4mREBttmJ0I6EfSufx/jm+DplGhBjVecGN1bXuNKxsRiM05hLE+Yncnud59azrtwsd9RME7+jdaU7rLHy+PYY6a61wss18P4tv22BkTOmmjDmCBprXb8D8YpfEMPhsPmEyB3B+735c+RPl73YUZY03Gv0puGxhUZwTE6MPmQ9wN1qYSnWvR+gucIz7PacTxJUIBO+3eqtvjtm5mTMoOoIbpEzHNd689bHXHRJMgRBkzl3Ef21ew/D41A8x/u1/EfyamWsmm/YvHRRxyzo7OGS1ZxPmzM+YtEkAQQirO4C6TUXhPiNuzaFq5dUZQuUsQJJmQJPXl3rDxt5rKZ2VshOUnKWUTzYzvWDxKHuIqbHmN4POqQvlujLHWS0qIqElnL4PZVYHalrzPw94qbDXTaeXtbSNSnSOo7V6Ph8QrqGUhlIkEc61qrlYvqZllbg8MlooopwsKKKKACs3jPEzaWEXM7TlHIdyelaJrlPF/FEt5RJzneOQrj1lkoVvZ2P08FOaT6Mm44ViSZc/O3TsKxOKcUE5VXMeSz/wD07chWjbC3AIbXmvf9qz8XgviyDIGxI0mOQPSsCCSfqN1ptegrYZ2ugr8TQHzsF8s8lSf2NPxFiRCsQ3Ixrz5bA+tJecJ/TtgCBqdQqg/mfxpeH49SctlC5Bhm2UdZbmewp7z2lx++xaa+WXf76IeFYK9Oqi2J1LS7t7zFdLaSNt+UVlSvxDDl2B5t5U9hpPrrV+1iDMyAo3PX0rnucp8jq0orCLhsxqzaxrrVXF4fMpZC+/3o9dOvaoL2NkzBjkJkn/FXsPflefIco9+9JxKPLJ8HNYvHnKVt3czKYZT8wEbhTzG8c6r4TigcQYzctdxtmRt47bitfifCEuuS1kXsoEmxcVMRaPIgfbEHY1zmM4LrOHvZzOq3l+DeB7n5WPcEGtSqqM68nBbdKM2kbeCvZLsszW1FsxeX5rRLAS/I2m0BzCJImNCNPiPEbuGtKoe1buuxbNkPwyV80ydFLab6a+9cvhcY+HdGxKXrGjD4oTMIIjUfLcQ6Sp3G0GDS8V8Xm5ZFq3kFpYXIAq2iN9M0lGBmCDtGggz2V1bVyctlm5vAuIxXxbl+7bzo9sF7tp3LhgPnFtiMwZTJyknQwNgKLKK8MDowkdaxMHxM2c/mzFlKqCwgZ4OYjmeU6TUWCx9xVULlCqNNJnuTy9qLam+V2VqtS4fR0Zwx12n8+lTWsB5lVTkvHXK3y3ByAj5vUajpVjB463dQXLQClLTG9nzZQ67fDgsTm2A3ll6irl7AXGRS9sPoGgH+oh0kTpm9RBrjtjOGN3k7qpVzWY9kqcNlXkMsCMnzZGY6TAModdY/PReCY51OIUlFFmy4QxJzExnPMhdWgdK1sDZzWwSRcEEBjAZZEG1d7GNG3nfqca9hCbnxMPc/rDR1JljGxOsyIIOvI8oqsGk8sXNueUiPhtq2uHNywt1bd24cO63H+IL6m2SL0bBwwmRtlcVIMIBZXJObIAJ3Ousmo+K4sqq2yArmcqiYtqRDsisTlECIGmvtTcLi5uJbk66ddOZ9v5vS5OUl3/odTWoJ7mVXm2IIBJ006+v7Vs+GOM38No4L2mlgBEoT0B5dqp4nB/6o5cKoAtzmL3VS46GIuLaALBNyCxBI23FVsBiLiKyvOnykgtE6aGOR11pylKvmPYvMLfTzg7pvGtofMMp5CRP0FaPDuOJe+UOJmMykAwJ0JGv+KxODcZwQk5EsvCsSVgsWBPlYjttW/gxnb4hYERCBSCFHMkjQsfoAI6k6dXxHhuWfwZ1mzlKOPyXqKKK6xBHdbSvLOMY04i+7kc4UaGABpMc+deicfv5bD8pUqDzGbTSOdec8Nw2doG3rWRrbcPHsaOjrzlhh0CkSYUDWOZpmJvXLlzQZLY2A+Zj36CpeKMAwA5CFHU7SaZbWTlB0A87d+nvWd36jSf8A5RTeWb4SrmP298qj15mtK3hk+Fkt6Akr5THOCJG20aVHd4fmBUOyrPmy/Mw6TuPatSxbRFVVAyqIH+KrOawsBGD3PJDheBBUIAHOANJPrWVxHFi0JuMJmFtrr7n7x/Ad66E4whYA15Vg8cKTNxspjUqPO07Ih3k/yKimTlL1FbIuMW0VcBjGulifKTy3IH9x5HtW9wu/bACgM+uu8DuY5e9YliLSTcC2wRKWvtBercyxmruCvO4PkuKpIiSEBHp81MtipLjopBvCTfJZ4pwn4jZs4U7qpCsBHMGJX2aobN64Vhkt31GmjsT9LuYfQ1ZYKZQAMR2hR6nc1NZB6k7bAKo/DalwulBYL/CjLkMLxQFIWyAy6OgBGXpOUZTI1rnuNcK+IYtgWJAJXIoB7yAdfauiebd34yDMCMt1F3KjZl6ss7cwaq+J+IIcNntw5LBdDqB90jr2NbemuVsf8GXdXslyjkf+gsHkkFbYWcwQlge40A6TXd+E+HYI5Ccr39fI3KJjKD5TprzrnsPgrN0KvxHsszWbbK6ktevt8yrBiEGnaRO9VsffuYe6l0x5nTJ8Mhsy2yF8kalfsg84roeMp4FcYaNPjll24obdjDi1ZCL8VguQPBFwOGylQwcLEAkldZEitkWJVRcIZgBLL5YaPs9Kw+K+NTduhViddgWCZtl+ZQbhjc7CAASTWtatEqpB3g8+Y6HX61k62blJHfo61FPki4ut61YcqCQUYqYBbzGN11gzMEV2Xh/ha4bDWkC6hEDEL5i0CS0anUmo72C82jRCA9gBAGvfWs63fv3mvYf472nySjgWyROm2QbHoZ0rp0r+HJ1yX2OW/wD7FuX5IfEnh3/VXnNt8zoLeZHYqqNqVyOqkq5Bk+q9a5jjOBbAlTOdswDvpJBBIA7QPciu24Jw3/S4RrKsbjozF3bdmbzZzuY1HUwOcQeb8RMGvIPnz22kM0wytmGpnI+8bqQeh0bfCLW4im2S9P6EFvjGBt/Fu2b15bt8k3CULXBm1i2x/poJk7Ny6CkFxTaLptynfbcnn/iq1vgWGILKGWDDK0Zl1kqQB0O/51OmJQLA2A2gTGuae8QazrZRljaju09Tgm/c6fw5woXLNu6HdHknQzzkoQ86BgTpGnqa2GwOstbUn76Sjj1gz9GPpWR4DuE27gmVD6dpGvtoD711NbOnw60zLuWJtDUSABr7mT9TTqKK6BJieKbgWwWJ0BGnWdIrjrHE0AJAyqAC3ftXTeM2JQJAg6++wrneGcHBTeYYyI3g6D8q85rpQdss/RGxpU41ZM7G2TnWfmf+of7E5D+dKgOJgoo2LSxOszz/AAP0rfXCC21xrpDNcO3ReS1nrgA1wsB5FkL3bQuY6AALXPGyLXPQzL78kwERG7fKO29SW2OgievQdqrPfIBuAQxlLYPLWD6ydPY1p4I/Kq+hO+Y/aY9p2pU8pHSrCri7uRZ9NuvSq7YAOM8A3vstEhO2+9bl7DoYkAhe25qpjkDKQAd9QNM3aenWKpCzrBDluMdMi5ip+Je53GGeG/cdBoK0MAkrlY5iPmJgnMfy30AqC/w6EhSVY/dgEDmByHrTcHY+GMgAAHqSSeZO5NNk1KPBEYvI7B8MKsWYzOg6DXn1NXSROxM7T+if4qGWYrAgc2J19l696gv3VXTzTzIO/wDuf9BRzJ8k8R6NS3cB0MyOQ2942rL45gFdWMKGiVIGsjUSelRJxe2ogyY2C6L/ADvU+GxHxAZWFIIVjoDOgABMn1qYqVb3FfRLhnPYK/8AEtqr20uzmcTuhLAM5jUNEAQelX73h+yMZhbdpXHw7ZZwzFoVWIt6EkAlixgVj8I4c7YpbBlTJFzl5UljP9sD8q7fgjr8drrj/uk5D0VNLY9Msv7mtaybjHh9mcop8tcorca4UnwyoWBIBWTJIIO+5Om9VOD46CUYnT5SeYP610XGMFmYEfaB+q6gjvvXGY62yMSNxrpt3A+tcKju4Z3wknDJ6Pg+KIwJYjURE7jaB+XqTVHF4QMVZCQ4mGXRgJiZ+7OgnfWuVwuMLKCNv5p+nua7Hg1yLIc66THPSYHYAfSZ6U9Sdj2y7Xk5bKlUt8fPgTB45rTAMS4KgFzqQVJ+Y9834VynEcOLV25mDNbueYswiU/tMCPhnp9kr92tLi/FizQvyglj/c3WOg5V0WAtG5hbbRLrLLPPUjKT0ZZU+tXp3Wy+G5ZSKTSqSsx34PPHxXnkEFxCjXS4N8j+o1U8jp1mSxbF0qLY805TP2TuMx5aae1dzjOF2nthxbUqF1GUAtbkE986ESO4I501OG2rLC4gPk1bLpmtuZzjL8wUknsMw6U56V5K/wAZw+C94d4SMPaCzJOp23O4HatWkWlrThFRWEZ7eXlhRRRViDk/Gt2DbHMgn6EVncKxJVihjLrr32/Srf8A6iA5EI0jNr9NK5DA8ay6MJMzPOdYn6153V075zx7/wCDZokvhKL/AHydXi+H52zGSIieh5a9ayb9xrFpUWcxbKJ3HNm/M+wrp/D2NW70IZdR0I5EVF4u4VbFsXQMpBjtrPKkV6aUq9/hdr7ArUrNkjk3xoYghfKkIg6tzPsPzNaGExeUnX5YGnMmYtqfpJrLtYUqs8gYWOZbUmfoKdaVrbSNcpA0++x69pqJQi1hDcNdnQfEJgc416fyaagMj+e9VRjACU1YqFzHqx5fvS38WQT30H5k+1cuxjI9E1xhNVmPTdv5NJcvAADmfwXXU/zrVWxf+I28CfwG5P5VeMPJfdjg2sBhBcdF1gn3jnVjjXgYOF+E0RObMSZBiCIHLpFbHBMAEXMREjTsK1hW1odKvh7prl/0Rk6nUOU8RfCPJuH8KW6xCZ7kGFCiCf7m5KPxpcfbZGFu2QXnUWwTl7G4Tq3ppXqqWFEwAJ1MACfWK5/GeB7L3C4Z0B3VYA9iRpV56KXaeSIalLjo5VDZtpF0zcgqcnmJDQGBOwkCN9iavh/ijRTbEgrPKOfbpHSujHhq3aWLKKDzJ1Yj/cdvapLHABIZzPYbVxvR27tqX58HRHU18yZk8Px2bysdR5lB+8pIb2MNUPFuFo6MVHm1kdDvp7VucW4ArrNuEdSWBHMxsfWBrWDaxjK4zgjTKwPJhI/A6e61N9Mq+JfqFU1P1Q/Q5PD22t3CD8j/AEB0/QRXZYbGBLOumyjpG8jr1J/2iqnE+GhvMmx3jkTzjoaisXYhLoJGhVokDpPakfEecnS4xlFffJVxNn7R9hzrf4F4lVVW3c8uXTMT+dZhwrXJChnK8wJg9+/asq4kPDShHzaaj2q1M51vci1sIWraz0bC4YrniCpcunYNBYf/ACzH3FRjBMo0g/DYm2NpQjW2e3Iei9K5HhPilsK3w7pL2uR5p6Hmvau4wWNS6ge2wZTsR/N63KbY2Ljv2MO2qVbwxMGjAEEaA+TrlgQD0I1HsKsUUV0CgooooA57xlhc9mYmGE+hMfrXAtwlTMab9+u9ercQwwuW2U8xHpMa151ih8Iw+nmKn10/esXWxcLMrya2icZQcZeBfCeJNq55tpX84r0DiN1RZYkBlI20IM15qt4K0Zh/P8iuq4LxZLo+AWHmEr1BpVN0kpRX83X3J1FCeJLx39jIv4UEKF0VTMcqecApKDOTkZnIgQzEkiT2rWbw3dzaZYPf9KlTw0+sso76muNaa/rax0rqcfMcw+CIEgQWulnbooMgAcydBVq6q6BhLb9YHT1NXOJYY2GClgxImY7kfpVEXQOev3uetLmpJ4l2h1aTWY9Fa9hHZX8hO2cjZRyX96v+GOB/EedraEFv7iNQs9OtWuE8QySAAQ3zA6yO/wBa38BxSyAFUZO0aT7V2aX4cmlOWPoc2olZFNKP5NBjOmx7iQaS0IOgjeRykU9WDagg8tKcqxW8o55MYdRRRTSCO9fVBLMFHUkAfU0ljEq4lGVh1Ugj8KdctBhBAI6ET+dcvcwdy3ij/pkOUZS2wTWJXWB302qG8AdXWbxbgi3huUYahh+o5j9q0qKiUFNYkWjJxeUcW1m5h2Iur5NIuASkEwJ6bga9K6Lh2GGWdwdQI26juJ1rQe2CCCAQdwdj7VXPD1+yWQ/2mPw2NckdJGEtyHz1DmsMbicQLYGkKWC5tIBYwsjpJA965TimLD4gFkylUCsTszZjseYHXvHKurvcOFxctwl1kGNBOUgiY31E0mP4Ul1YIEj5TGq/4ptsJSi0iKbIwnuZ5rxIAzl1Xp92fXlrVXgPiC5grwygmyx86a+7L3H41q8Y4Y1i4Qw0MlSPlI5gd+1UbGBF0xJHTT8OxrMjJ1M0bIxtjwz1bD31dQymVYAg9Qakrh+A4y5ht/NabUidVPMgfpzrsrWLRlzKwI6zWnTfGxfUzLaXW/oTUVUTilotlFxZ6TVunpp9CRGFcR464OcvxlPMZhHoJ/Ku4qpxLAi7bZDzUj0mufUV745XaG0z2SyeQJhWOsaVq8IwwDZyYynyx+c1pYzgrooBEAxr300PfSkwmEASTsS300P5VhWWPro3IqHaeTvMBiM9tW6jX151YisDwtipUp906fz8frW/W9prPiVqRh3Q2TcTH8Q8D+OsqcrrseR7HtXH3uCYhNWtkAcx5v3r0iil3aOFrz0xtOqnUsdo8vt3XB0Hr29Tt+NaWHxGYa7/AIfXau5fDqd1B9QDVDEeHLTagFT1H7GQKzrP+Ml/K0/6HZHXxfzIwHdkAIbuIP46VZ4Zj7xeAxI761av+Gz9lyR0O/sdqscPwSWjJLA/3CB9dj9aXVpL4T9vrkLL6nB+X9jUzGNh9Y/Sq97HlNWUhNJYEECeZA1jvUePx4RHcEEIMxGkMOg7nYd6rHC5jetrrbdFIGsKxJzQfSDFbTk1wmZiRrig0IkADppRIpxQKUVXt3zOUqVPLmp9COfapyKAHUU0GipAdRSTS0ARYnCrcUq6hlPIia52/wCFEQk2wYJka6p6dR+PrXT0Um2mNiwxkLJQfBzeH4c8GcvzexBAk9jWzhcAiAQBI586kuYadtD+H0qEu40NuR1DD8jSKqfhvlF52uZn30JzfCOHuKoJe1Eux1nzhoUnlK71s4f5V9Bvv71TbBZypyi2VaRESRrK6fZPMVoCumC5yKbCiiimFTD8UsRaAX5i3l+hH615viMZdzQzEMp0HT26V6fxMhrig/LbVrrH2IA/M+1YDsruAVGiyZHrH5j6VhauW21vGTV0z9GCLwTxGX832hH/ACX/ABNdzXnnC7gF8FYAzLEe3KvQ67dBPMGvZiNbHE0/dBRRSRWgcIUs02kqMgOmim0s0ARnBpM5Fn0FSgUk0TRhIBS1Vb9g5gygTz1Kk+40PoR7irBNMcxtUN4ALub7Meh5+/L8aPj7AwCeU/gOtRP5ohiCDyMH3BEEVJfRWUhgCP59PWpTyBJFJEVFZvg6agjcHcU+5dyiTt+X0o4AeGpsnl+NLoRIprDrv1FQwHq89qdNReuv0mnDtrUpgSUUwP8A+OdODCjIC0VFfxSpqzBR1JgU61dDAFTIOxoyA+iiipAzOOkC03VoB7iRp+nvXn3E8ViLbll+UmBAGv8ANfpXZcaUtdAB8ukydAY0AHTme57Vn4wfZH3SB6tCj8z9KwNVZutePHBraZbYfcqeGsKztbzAZgRI9EGp/nOu9rA4DwzI5cTBnUkb+UadvLW/Wjoq9sM+5x6qe6f2Ciiiu45QpMtLRQA0ikp9NiowATRRRFSAhqO4R6dKkprJVGgIApG59D+9Ma5r0PXkadi74RCzAwBOgJMDsN6q4PiNu6CbbAxuI69Z2/xSXNJ48jEm1klw9182uWNYOoPpG0dwashmzRGhrIxF9rq//jOhZD5kZR9NRK1fw11sgNxQGG6zp/xY/lVoz3PBDhhZLgjbagCOc1kYnxIg8tsNfuH7CakT955yr7mmJh8Te/7r/AX/APXaMuR/deI3/wBoHrTMlDSOIQsQGGYQCJEjntvUi3hG/vWGfBWEj/tFjrLF3+JPUmdTVC/4LSy2e1b+Nb3ayxMjnNs8z/a2/Wgh5LOP8YMWdMLZbEsmjOAcinXpJbbtVTA4q5iNL+Law5/9oJ8Fh2ztqa2uD4/DEBbJS3H/ALcBD7oYM1p3UtXDlYI5HIwSPblR2CIsBgbaSVOdjGZmbOx9TV6oLWBtqZVFUxEgAGOlT1ZIkKQ0tFSBz/F8ocRv03lm2/eq+H4a7vMHRiCZESunvqT9K1zw4tiPiNGVRCDmSd2PpsKvqgG1Zy0alNyl7nX/ABDjFRiJatBVAGwEU+iitBLHCOQKKKKkAooooAKKKKACkNLRQAlNanEU1l61ACb71AmECklQozb6CT6kb+9TzG/1prA8tR/Nqo15ZOSFcONYAHM6QfrXOca4YXvhrtk3bYAAyuZAH3kmGgk7b11Qg1DjAwRiih2AlVJiT0nlSpR44LxlzyZuKvDDWh8OyHtg6hAFKjrAGtaHDsWt62rrJU/eGoI0O9ZnAuNvddrdy01tgJ1B1jcEkb1tMwA1gDryorlu9SfBM1t9LXI+BSxVTHFyn9Ern0IzagjmKbwx7pX+soVpIgEEHvTd/OMFMcZJ8TgbdwQ6K4/uAP51FheC2LZBS1bUiYIUTrodd6tzSg1cqLRRRUgFFFITQAtFNDUs0ALRRRQAUUUUAFFFMu3lUSxCgbkkAfU0APpl66FUsxgAEk9ANSay8d4sw1pA73VCE5QwkiddJHoa5fxZ42S7hXS0H85VQxgAqTJjWdQI96o5xx2WUXkgxv8A6om5fFiwiopOX4jsQx1iEUKVVjMAsYkia2fDvi5Pgt8ZmzrcYZcru8M3kGgJYycvtXGeE7FsrcLpN0upRiPkgGY/uNaHxMMDeyXCHuZdSD8O2wuZ8+cCAQxJE7HnrXLvnlYL7Ulyeng0tRYfEK6hkYMp2IMipa7RQ0mm5elOZah+LG4jvyoxkhvBJSxTVead6VVrAJ5EJqO/ZV1KsAysIIOoI9KlFNNVZJXwvD1spltiFkmJJid4JM07CYxHByOHjeCCRU0+3601bCgkgBWO5AGvqedQljG3onOeySZpdqYO496kIpiIFoooqQCmM1ONMLdNahsANJOnemqgBJA1O9LcYASdO9KyA4PTw1VgxkbMp2I3H7ipYqyYEtFMBpwNXyAtYPirglu8mdzdPwwTlt6lv+HM1vUUNZWCU8Hk2Ma5bss1vDXLaqwZS6KzMQdfK4gmPXasvjnmKhQ6qSCEdBbcCOabL6CvT+O+GVvMbv8AULhMoUPlXmJk7HXlXmnFMGVui2WYshysWbM2bkMx+cgRPYiuRx2vA1PPI3BYl0MASPigTyKtpFdVcxVvC2iz57afIHRM62mYeUsDy9Jk1icAwjAqYGkk676zOg/Ct7F3VFy3N8radSLtq4ga1cg6ZWOgcSJGsiPWqZSfJbwVuA417E33cD4s51Qg2WIOl4R8mYb7Dfau14Px1L4gGHGpU7+o6iuCxbliLdgG23yoogW26fDYCPYx7az0/g/gxQfEu2Rbu6jQkdQSU+UHuNCDTKpSbKzSSOooopD2rrEkbWRMjTr3pRRmpZqMkYENANLFJFDQZK2MwbOBluPbPaDPsRVhRGkz+dGanRNUUMPJbdngUUopIpwq6ICiiipAKZInvTjTCtQwGFmnbTrP6VJNISaWl4Aj+KADAOm4G/rHOnhtu+1JbadwQemn6UjzIEAjmZ1B9KMgPiiikBmpQC5qfNRzS1ZMDF8Ucbayq27Qm9dkJpOUCMzkc4nbmYFecJhpZrjSYJVJ1Ykk5nJ5sZLT/tr1vE4NbgII1ysoYaMoYQcrbj/ArmcZ4MaLSWiuVSWdm0JbTLoB8oAiOhNItjJ8obBx8ieHuGBrbOSAi6THNR5zvsDp/wATUOKwz3AyW8OMTYYgyyraOm6jP8ykx5wJAnfQ113D8Etq2ttdlEevU+pOtWKvGpJFHJmXwLBG2pHwxaHJRkCjrCpMe5NalFFNSwVCmEg0+o2s8x79D/OtDAbcHXbr0/akbTfbkR+opwbl/PY0gX7v05f4qoCSf2PI/tTw1MG+nuDtSj+D9qjIDitFIGNOq6eSuBQacKYFNOWpJQtFFFBIUlFFACClNFFACEUGiiqgJS0UUY5AaBThRRURRLFpaKKuQFFFFABRRRQAUUUUAIwqIHUjt70UVVgAUNvyOn/mnhNOtJRQgFApSKKKlAKKWiipAKKKKA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81930" name="Picture 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288" y="5661025"/>
            <a:ext cx="10080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1" name="Picture 1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5288" y="2565400"/>
            <a:ext cx="2125662" cy="272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1932" name="Picture 1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877050" y="3213100"/>
            <a:ext cx="1662113" cy="2201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rgbClr val="CCFFCC"/>
          </a:solidFill>
        </p:spPr>
        <p:txBody>
          <a:bodyPr/>
          <a:lstStyle/>
          <a:p>
            <a:r>
              <a:rPr lang="ru-RU" sz="2400"/>
              <a:t>Какая веская причина была у мальчика для того, чтобы мечтать стать астрономом?</a:t>
            </a:r>
          </a:p>
        </p:txBody>
      </p:sp>
      <p:sp>
        <p:nvSpPr>
          <p:cNvPr id="8294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1989138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1800" b="1"/>
              <a:t>Чтобы не спать по ночам</a:t>
            </a:r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8294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3284538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1800" b="1"/>
              <a:t>Чтобы смотреть в большой телескоп</a:t>
            </a:r>
          </a:p>
        </p:txBody>
      </p:sp>
      <p:sp>
        <p:nvSpPr>
          <p:cNvPr id="8294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465296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1800" b="1"/>
              <a:t>Чтобы носить очки и бороду</a:t>
            </a:r>
            <a:endParaRPr lang="ru-RU" sz="1800" b="1">
              <a:solidFill>
                <a:schemeClr val="tx1"/>
              </a:solidFill>
            </a:endParaRPr>
          </a:p>
        </p:txBody>
      </p:sp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5734050"/>
            <a:ext cx="10080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16013" y="2205038"/>
            <a:ext cx="1881187" cy="270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214438"/>
          </a:xfrm>
          <a:solidFill>
            <a:srgbClr val="CCFFCC"/>
          </a:solidFill>
        </p:spPr>
        <p:txBody>
          <a:bodyPr/>
          <a:lstStyle/>
          <a:p>
            <a:r>
              <a:rPr lang="ru-RU" sz="2400"/>
              <a:t>Он хотел выучиться на художника, который рисует на асфальте...</a:t>
            </a:r>
          </a:p>
        </p:txBody>
      </p:sp>
      <p:sp>
        <p:nvSpPr>
          <p:cNvPr id="8397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11638" y="4581525"/>
            <a:ext cx="4391025" cy="1081088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1800" b="1"/>
              <a:t>Белые полоски для машин (разметку) </a:t>
            </a:r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8397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11638" y="1989138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1800" b="1"/>
              <a:t>Портреты великих людей</a:t>
            </a:r>
          </a:p>
        </p:txBody>
      </p:sp>
      <p:sp>
        <p:nvSpPr>
          <p:cNvPr id="8397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11638" y="3284538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1800" b="1"/>
              <a:t>3Д картины</a:t>
            </a:r>
          </a:p>
        </p:txBody>
      </p:sp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5805488"/>
            <a:ext cx="10080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16013" y="2492375"/>
            <a:ext cx="2209800" cy="2066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Книги, которые вам необходимо прочитать перед игрой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5022850"/>
          </a:xfrm>
          <a:noFill/>
        </p:spPr>
        <p:txBody>
          <a:bodyPr>
            <a:spAutoFit/>
          </a:bodyPr>
          <a:lstStyle/>
          <a:p>
            <a:r>
              <a:rPr lang="ru-RU" sz="2000"/>
              <a:t>Василий Ливанов – Дед Мороз и Лето</a:t>
            </a:r>
          </a:p>
          <a:p>
            <a:r>
              <a:rPr lang="ru-RU" sz="2000"/>
              <a:t>Максим Горький – Воробьишко</a:t>
            </a:r>
          </a:p>
          <a:p>
            <a:r>
              <a:rPr lang="ru-RU" sz="2000"/>
              <a:t>Сказки Астрид Линдгрен про Пеппи, Эмиля и Малыша.</a:t>
            </a:r>
          </a:p>
          <a:p>
            <a:r>
              <a:rPr lang="ru-RU" sz="2000"/>
              <a:t>Свен Нурдквист – Переполох в огороде</a:t>
            </a:r>
          </a:p>
          <a:p>
            <a:r>
              <a:rPr lang="ru-RU" sz="2000"/>
              <a:t>Валентин Катаев – Дудочка и кувшинчик</a:t>
            </a:r>
          </a:p>
          <a:p>
            <a:r>
              <a:rPr lang="ru-RU" sz="2000"/>
              <a:t>Виктор Драгунский – Друг Детства</a:t>
            </a:r>
          </a:p>
          <a:p>
            <a:r>
              <a:rPr lang="ru-RU" sz="2000"/>
              <a:t>Ирина Токмакова – Аля, Кляксич и буква А</a:t>
            </a:r>
          </a:p>
          <a:p>
            <a:r>
              <a:rPr lang="ru-RU" sz="2000"/>
              <a:t>Энид Блайтон – Знаменитый утенок Тим</a:t>
            </a:r>
          </a:p>
          <a:p>
            <a:r>
              <a:rPr lang="ru-RU" sz="2000"/>
              <a:t>Лия Гераскина – В стране невыученных уроков</a:t>
            </a:r>
          </a:p>
          <a:p>
            <a:r>
              <a:rPr lang="ru-RU" sz="2000"/>
              <a:t>Константин Паустовский – Кот ворюга</a:t>
            </a:r>
          </a:p>
          <a:p>
            <a:r>
              <a:rPr lang="ru-RU" sz="2000"/>
              <a:t>Сказки братьев Гримм (Госпожа Метелица, Золушка, Бременские музыканты, Король Дроздобород, Принц-лягушонок и Железный Генрих, Умная Эльза)</a:t>
            </a:r>
          </a:p>
          <a:p>
            <a:endParaRPr lang="ru-RU" sz="2000"/>
          </a:p>
        </p:txBody>
      </p:sp>
      <p:sp>
        <p:nvSpPr>
          <p:cNvPr id="11674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96188" y="6165850"/>
            <a:ext cx="1008062" cy="431800"/>
          </a:xfrm>
          <a:prstGeom prst="actionButtonForwardNext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ru-RU" sz="2400"/>
              <a:t>Кто был другом детства мальчика?</a:t>
            </a:r>
          </a:p>
        </p:txBody>
      </p:sp>
      <p:sp>
        <p:nvSpPr>
          <p:cNvPr id="8499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3284538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/>
              <a:t>Мишка</a:t>
            </a:r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8499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191611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/>
              <a:t>Кот</a:t>
            </a:r>
          </a:p>
        </p:txBody>
      </p:sp>
      <p:sp>
        <p:nvSpPr>
          <p:cNvPr id="8499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465296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/>
              <a:t>Клоун</a:t>
            </a:r>
          </a:p>
        </p:txBody>
      </p:sp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5734050"/>
            <a:ext cx="10080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27088" y="2636838"/>
            <a:ext cx="2606675" cy="2076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263" y="4076700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288" y="188913"/>
            <a:ext cx="2362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35600" y="1268413"/>
            <a:ext cx="1741488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19475" y="18446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64388" y="549275"/>
            <a:ext cx="18002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50825" y="4941888"/>
            <a:ext cx="2017713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3276600" y="5157788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5580063" y="530066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3492500" y="765175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7308850" y="2349500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5435600" y="476250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4932363" y="3068638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7524750" y="4581525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7" name="AutoShape 15"/>
          <p:cNvSpPr>
            <a:spLocks noChangeArrowheads="1"/>
          </p:cNvSpPr>
          <p:nvPr/>
        </p:nvSpPr>
        <p:spPr bwMode="auto">
          <a:xfrm>
            <a:off x="1187450" y="40481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8" name="AutoShape 16"/>
          <p:cNvSpPr>
            <a:spLocks noChangeArrowheads="1"/>
          </p:cNvSpPr>
          <p:nvPr/>
        </p:nvSpPr>
        <p:spPr bwMode="auto">
          <a:xfrm>
            <a:off x="2124075" y="314166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250825" y="191611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0" name="AutoShape 18"/>
          <p:cNvSpPr>
            <a:spLocks noChangeArrowheads="1"/>
          </p:cNvSpPr>
          <p:nvPr/>
        </p:nvSpPr>
        <p:spPr bwMode="auto">
          <a:xfrm>
            <a:off x="2555875" y="5373688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1" name="AutoShape 19"/>
          <p:cNvSpPr>
            <a:spLocks noChangeArrowheads="1"/>
          </p:cNvSpPr>
          <p:nvPr/>
        </p:nvSpPr>
        <p:spPr bwMode="auto">
          <a:xfrm>
            <a:off x="4859338" y="908050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2" name="AutoShape 20"/>
          <p:cNvSpPr>
            <a:spLocks noChangeArrowheads="1"/>
          </p:cNvSpPr>
          <p:nvPr/>
        </p:nvSpPr>
        <p:spPr bwMode="auto">
          <a:xfrm>
            <a:off x="2700338" y="836613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3" name="AutoShape 21"/>
          <p:cNvSpPr>
            <a:spLocks noChangeArrowheads="1"/>
          </p:cNvSpPr>
          <p:nvPr/>
        </p:nvSpPr>
        <p:spPr bwMode="auto">
          <a:xfrm>
            <a:off x="7092950" y="5589588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4" name="AutoShape 22"/>
          <p:cNvSpPr>
            <a:spLocks noChangeArrowheads="1"/>
          </p:cNvSpPr>
          <p:nvPr/>
        </p:nvSpPr>
        <p:spPr bwMode="auto">
          <a:xfrm>
            <a:off x="4787900" y="5734050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5" name="AutoShape 23"/>
          <p:cNvSpPr>
            <a:spLocks noChangeArrowheads="1"/>
          </p:cNvSpPr>
          <p:nvPr/>
        </p:nvSpPr>
        <p:spPr bwMode="auto">
          <a:xfrm>
            <a:off x="6443663" y="3141663"/>
            <a:ext cx="360362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6" name="AutoShape 24"/>
          <p:cNvSpPr>
            <a:spLocks noChangeArrowheads="1"/>
          </p:cNvSpPr>
          <p:nvPr/>
        </p:nvSpPr>
        <p:spPr bwMode="auto">
          <a:xfrm rot="2138826">
            <a:off x="1403350" y="2997200"/>
            <a:ext cx="360363" cy="503238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7" name="AutoShape 25"/>
          <p:cNvSpPr>
            <a:spLocks noChangeArrowheads="1"/>
          </p:cNvSpPr>
          <p:nvPr/>
        </p:nvSpPr>
        <p:spPr bwMode="auto">
          <a:xfrm>
            <a:off x="3851275" y="3284538"/>
            <a:ext cx="360363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8" name="AutoShape 26"/>
          <p:cNvSpPr>
            <a:spLocks noChangeArrowheads="1"/>
          </p:cNvSpPr>
          <p:nvPr/>
        </p:nvSpPr>
        <p:spPr bwMode="auto">
          <a:xfrm rot="5400000">
            <a:off x="7920832" y="3680619"/>
            <a:ext cx="431800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79" name="AutoShape 27"/>
          <p:cNvSpPr>
            <a:spLocks noChangeArrowheads="1"/>
          </p:cNvSpPr>
          <p:nvPr/>
        </p:nvSpPr>
        <p:spPr bwMode="auto">
          <a:xfrm rot="7032967">
            <a:off x="575469" y="1232694"/>
            <a:ext cx="431800" cy="503238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80" name="AutoShape 28"/>
          <p:cNvSpPr>
            <a:spLocks noChangeArrowheads="1"/>
          </p:cNvSpPr>
          <p:nvPr/>
        </p:nvSpPr>
        <p:spPr bwMode="auto">
          <a:xfrm>
            <a:off x="6732588" y="1052513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3581" name="Picture 29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419475" y="4076700"/>
            <a:ext cx="194468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2" name="Picture 30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95288" y="3141663"/>
            <a:ext cx="14287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83" name="Picture 31"/>
          <p:cNvPicPr>
            <a:picLocks noChangeAspect="1" noChangeArrowheads="1" noCrop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140200" y="0"/>
            <a:ext cx="1143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6" name="Picture 34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547813" y="188913"/>
            <a:ext cx="1524000" cy="2038350"/>
          </a:xfrm>
          <a:prstGeom prst="rect">
            <a:avLst/>
          </a:prstGeom>
          <a:noFill/>
          <a:ln w="57150" algn="ctr">
            <a:solidFill>
              <a:srgbClr val="FF6600"/>
            </a:solidFill>
            <a:miter lim="800000"/>
            <a:headEnd/>
            <a:tailEnd/>
          </a:ln>
          <a:effectLst/>
        </p:spPr>
      </p:pic>
      <p:pic>
        <p:nvPicPr>
          <p:cNvPr id="23585" name="Picture 33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 rot="-1031529">
            <a:off x="1476375" y="2349500"/>
            <a:ext cx="2095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0.16181 -0.183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-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1196975"/>
            <a:ext cx="3095625" cy="1150938"/>
          </a:xfrm>
          <a:prstGeom prst="actionButtonBlank">
            <a:avLst/>
          </a:prstGeom>
          <a:solidFill>
            <a:srgbClr val="00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Вопрос 1</a:t>
            </a:r>
          </a:p>
        </p:txBody>
      </p:sp>
      <p:sp>
        <p:nvSpPr>
          <p:cNvPr id="86019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2708275"/>
            <a:ext cx="3095625" cy="115093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Вопрос 2</a:t>
            </a:r>
          </a:p>
        </p:txBody>
      </p:sp>
      <p:sp>
        <p:nvSpPr>
          <p:cNvPr id="86020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4292600"/>
            <a:ext cx="3095625" cy="1150938"/>
          </a:xfrm>
          <a:prstGeom prst="actionButtonBlank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Вопрос 3</a:t>
            </a:r>
          </a:p>
        </p:txBody>
      </p: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88125" y="3333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022" name="Cloud"/>
          <p:cNvSpPr>
            <a:spLocks noChangeAspect="1" noEditPoints="1" noChangeArrowheads="1"/>
          </p:cNvSpPr>
          <p:nvPr/>
        </p:nvSpPr>
        <p:spPr bwMode="auto">
          <a:xfrm rot="-447188">
            <a:off x="250825" y="404813"/>
            <a:ext cx="3025775" cy="14398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 sz="1000" b="1">
              <a:solidFill>
                <a:schemeClr val="tx1"/>
              </a:solidFill>
            </a:endParaRPr>
          </a:p>
          <a:p>
            <a:r>
              <a:rPr lang="ru-RU" sz="1600" b="1">
                <a:solidFill>
                  <a:schemeClr val="tx1"/>
                </a:solidFill>
              </a:rPr>
              <a:t>Энид Блайтон «Знаменитый утенок Тим»</a:t>
            </a:r>
          </a:p>
        </p:txBody>
      </p:sp>
      <p:sp>
        <p:nvSpPr>
          <p:cNvPr id="86023" name="AutoShape 7" descr="data:image/jpg;base64,/9j/4AAQSkZJRgABAQAAAQABAAD/2wCEAAkGBhQSERUUExQUFBQWFRYVFRcYFxcXFxYYFxgXGBgXFxUYHCYeGRkjHRccHy8gIycpLC0sFx4yNTAqNSYrLCkBCQoKDgwOGg8PGiwkHyQsLCwvKS8sLCwsLCkpLCwsLCwsNCwsLCosLCwsKSwsLCwsLCwsLCwsLCwsLCwsLCwsLP/AABEIAOQA3QMBIgACEQEDEQH/xAAbAAABBQEBAAAAAAAAAAAAAAAAAQIDBAUGB//EAD4QAAIBAgQEBAMHAwMDBAMAAAECEQADBBIhMQVBUWEGInGBEzKRQlKhscHR8CNi4RRyghUz8QdDktIkU6L/xAAaAQACAwEBAAAAAAAAAAAAAAAAAwECBQQG/8QALxEAAgIBBAECBQIGAwAAAAAAAAECAxEEEiExQSJREzJhcYGR8BRCobHB8QUjUv/aAAwDAQACEQMRAD8A9xooooAKKKKACiocViQiljsokxXOcS8c21UG1DtOqsGGnrSp3Qh2xsKpz+VHUzRNefYjxhfZg6DKsQU3B7hgAQah/wCu4ooFa7l1BDSA+nIn7Vcz11aOlaC1no9FcEnibFJu1u4I00AP4ETUqePLkCbSkg+aCYI7T8p9ZojrqpFZaK1eDuKKw8F4xsXGVQSpYfaEAH7pPWtpXB2NdcbIz+VnNKEo/Mh1Mu3QqlmMAAknoBuazcXaxCOXtMtxTvbfTKf7HHLsam4V8chjfCgkjKqmcojn3nuauUKPFPF1m2hKN8Ro0A29S3T0rXwd7PbRoIzKrQdCJAMEVF/0mzmzfCtzMzkXfrtv3qyzgCTQA6imq4IkEEdRTqhPPQBRRSTUgLRXP8cx7ubtq0xU27LXXcaENBNtAe8SewjnV7w7xE38NauMIZlGYf3DQ+0ifeqKactpba8ZNKiiirlQooooAKKKKACiiiaACaweLeJ0tkqnncbjkP8AceX51F4r4tlQ20cq5icurR0HSuQfCwvm/wDgNv8AketZOq1mHsgzQ02lUvVPr2F4li7l4+a4z9phB6AaVHbwswNB1gTVZLrudP6aDpoW/wDqPx9KW66sZButEaScv0ET7zWa9z7ZrRcYr0o0/wDTALoGPpofzFN+GGQ5c5iJU6N6jMNaZhcTGhWPcSfYafjVtb56R70nmJd+rooXsKGUbmNBKlGA9RpPsRTbWFIn7Wv2gJjuRvWoVZuoPLl/n2qndw7Mf6i5ujBqFZnjILgrsdCGSTzjUfhtUmD4m1sgpcdTrE6rB3EfzWq1wkNu28SQQR7jeo7yMToVYc+RPqKdDjlMpPD4aydRhfHDpHxlDr95N/Ug6H8K6jA8atXVzI4Omo5j/jvXnHDeKDMbV1RdtRJAU/FszMuuXzMpgyBqCNJ1FWcT4eIHxcNc+OhggLBaOqxo8EbrB02rSqvtis9mXZVU5NfL/Y6XFeOLQaEl4mREBttmJ0I6EfSufx/jm+DplGhBjVecGN1bXuNKxsRiM05hLE+Yncnud59azrtwsd9RME7+jdaU7rLHy+PYY6a61wss18P4tv22BkTOmmjDmCBprXb8D8YpfEMPhsPmEyB3B+735c+RPl73YUZY03Gv0puGxhUZwTE6MPmQ9wN1qYSnWvR+gucIz7PacTxJUIBO+3eqtvjtm5mTMoOoIbpEzHNd689bHXHRJMgRBkzl3Ef21ew/D41A8x/u1/EfyamWsmm/YvHRRxyzo7OGS1ZxPmzM+YtEkAQQirO4C6TUXhPiNuzaFq5dUZQuUsQJJmQJPXl3rDxt5rKZ2VshOUnKWUTzYzvWDxKHuIqbHmN4POqQvlujLHWS0qIqElnL4PZVYHalrzPw94qbDXTaeXtbSNSnSOo7V6Ph8QrqGUhlIkEc61qrlYvqZllbg8MlooopwsKKKKACs3jPEzaWEXM7TlHIdyelaJrlPF/FEt5RJzneOQrj1lkoVvZ2P08FOaT6Mm44ViSZc/O3TsKxOKcUE5VXMeSz/wD07chWjbC3AIbXmvf9qz8XgviyDIGxI0mOQPSsCCSfqN1ptegrYZ2ugr8TQHzsF8s8lSf2NPxFiRCsQ3Ixrz5bA+tJecJ/TtgCBqdQqg/mfxpeH49SctlC5Bhm2UdZbmewp7z2lx++xaa+WXf76IeFYK9Oqi2J1LS7t7zFdLaSNt+UVlSvxDDl2B5t5U9hpPrrV+1iDMyAo3PX0rnucp8jq0orCLhsxqzaxrrVXF4fMpZC+/3o9dOvaoL2NkzBjkJkn/FXsPflefIco9+9JxKPLJ8HNYvHnKVt3czKYZT8wEbhTzG8c6r4TigcQYzctdxtmRt47bitfifCEuuS1kXsoEmxcVMRaPIgfbEHY1zmM4LrOHvZzOq3l+DeB7n5WPcEGtSqqM68nBbdKM2kbeCvZLsszW1FsxeX5rRLAS/I2m0BzCJImNCNPiPEbuGtKoe1buuxbNkPwyV80ydFLab6a+9cvhcY+HdGxKXrGjD4oTMIIjUfLcQ6Sp3G0GDS8V8Xm5ZFq3kFpYXIAq2iN9M0lGBmCDtGggz2V1bVyctlm5vAuIxXxbl+7bzo9sF7tp3LhgPnFtiMwZTJyknQwNgKLKK8MDowkdaxMHxM2c/mzFlKqCwgZ4OYjmeU6TUWCx9xVULlCqNNJnuTy9qLam+V2VqtS4fR0Zwx12n8+lTWsB5lVTkvHXK3y3ByAj5vUajpVjB463dQXLQClLTG9nzZQ67fDgsTm2A3ll6irl7AXGRS9sPoGgH+oh0kTpm9RBrjtjOGN3k7qpVzWY9kqcNlXkMsCMnzZGY6TAModdY/PReCY51OIUlFFmy4QxJzExnPMhdWgdK1sDZzWwSRcEEBjAZZEG1d7GNG3nfqca9hCbnxMPc/rDR1JljGxOsyIIOvI8oqsGk8sXNueUiPhtq2uHNywt1bd24cO63H+IL6m2SL0bBwwmRtlcVIMIBZXJObIAJ3Ousmo+K4sqq2yArmcqiYtqRDsisTlECIGmvtTcLi5uJbk66ddOZ9v5vS5OUl3/odTWoJ7mVXm2IIBJ006+v7Vs+GOM38No4L2mlgBEoT0B5dqp4nB/6o5cKoAtzmL3VS46GIuLaALBNyCxBI23FVsBiLiKyvOnykgtE6aGOR11pylKvmPYvMLfTzg7pvGtofMMp5CRP0FaPDuOJe+UOJmMykAwJ0JGv+KxODcZwQk5EsvCsSVgsWBPlYjttW/gxnb4hYERCBSCFHMkjQsfoAI6k6dXxHhuWfwZ1mzlKOPyXqKKK6xBHdbSvLOMY04i+7kc4UaGABpMc+deicfv5bD8pUqDzGbTSOdec8Nw2doG3rWRrbcPHsaOjrzlhh0CkSYUDWOZpmJvXLlzQZLY2A+Zj36CpeKMAwA5CFHU7SaZbWTlB0A87d+nvWd36jSf8A5RTeWb4SrmP298qj15mtK3hk+Fkt6Akr5THOCJG20aVHd4fmBUOyrPmy/Mw6TuPatSxbRFVVAyqIH+KrOawsBGD3PJDheBBUIAHOANJPrWVxHFi0JuMJmFtrr7n7x/Ad66E4whYA15Vg8cKTNxspjUqPO07Ih3k/yKimTlL1FbIuMW0VcBjGulifKTy3IH9x5HtW9wu/bACgM+uu8DuY5e9YliLSTcC2wRKWvtBercyxmruCvO4PkuKpIiSEBHp81MtipLjopBvCTfJZ4pwn4jZs4U7qpCsBHMGJX2aobN64Vhkt31GmjsT9LuYfQ1ZYKZQAMR2hR6nc1NZB6k7bAKo/DalwulBYL/CjLkMLxQFIWyAy6OgBGXpOUZTI1rnuNcK+IYtgWJAJXIoB7yAdfauiebd34yDMCMt1F3KjZl6ss7cwaq+J+IIcNntw5LBdDqB90jr2NbemuVsf8GXdXslyjkf+gsHkkFbYWcwQlge40A6TXd+E+HYI5Ccr39fI3KJjKD5TprzrnsPgrN0KvxHsszWbbK6ktevt8yrBiEGnaRO9VsffuYe6l0x5nTJ8Mhsy2yF8kalfsg84roeMp4FcYaNPjll24obdjDi1ZCL8VguQPBFwOGylQwcLEAkldZEitkWJVRcIZgBLL5YaPs9Kw+K+NTduhViddgWCZtl+ZQbhjc7CAASTWtatEqpB3g8+Y6HX61k62blJHfo61FPki4ut61YcqCQUYqYBbzGN11gzMEV2Xh/ha4bDWkC6hEDEL5i0CS0anUmo72C82jRCA9gBAGvfWs63fv3mvYf472nySjgWyROm2QbHoZ0rp0r+HJ1yX2OW/wD7FuX5IfEnh3/VXnNt8zoLeZHYqqNqVyOqkq5Bk+q9a5jjOBbAlTOdswDvpJBBIA7QPciu24Jw3/S4RrKsbjozF3bdmbzZzuY1HUwOcQeb8RMGvIPnz22kM0wytmGpnI+8bqQeh0bfCLW4im2S9P6EFvjGBt/Fu2b15bt8k3CULXBm1i2x/poJk7Ny6CkFxTaLptynfbcnn/iq1vgWGILKGWDDK0Zl1kqQB0O/51OmJQLA2A2gTGuae8QazrZRljaju09Tgm/c6fw5woXLNu6HdHknQzzkoQ86BgTpGnqa2GwOstbUn76Sjj1gz9GPpWR4DuE27gmVD6dpGvtoD711NbOnw60zLuWJtDUSABr7mT9TTqKK6BJieKbgWwWJ0BGnWdIrjrHE0AJAyqAC3ftXTeM2JQJAg6++wrneGcHBTeYYyI3g6D8q85rpQdss/RGxpU41ZM7G2TnWfmf+of7E5D+dKgOJgoo2LSxOszz/AAP0rfXCC21xrpDNcO3ReS1nrgA1wsB5FkL3bQuY6AALXPGyLXPQzL78kwERG7fKO29SW2OgievQdqrPfIBuAQxlLYPLWD6ydPY1p4I/Kq+hO+Y/aY9p2pU8pHSrCri7uRZ9NuvSq7YAOM8A3vstEhO2+9bl7DoYkAhe25qpjkDKQAd9QNM3aenWKpCzrBDluMdMi5ip+Je53GGeG/cdBoK0MAkrlY5iPmJgnMfy30AqC/w6EhSVY/dgEDmByHrTcHY+GMgAAHqSSeZO5NNk1KPBEYvI7B8MKsWYzOg6DXn1NXSROxM7T+if4qGWYrAgc2J19l696gv3VXTzTzIO/wDuf9BRzJ8k8R6NS3cB0MyOQ2942rL45gFdWMKGiVIGsjUSelRJxe2ogyY2C6L/ADvU+GxHxAZWFIIVjoDOgABMn1qYqVb3FfRLhnPYK/8AEtqr20uzmcTuhLAM5jUNEAQelX73h+yMZhbdpXHw7ZZwzFoVWIt6EkAlixgVj8I4c7YpbBlTJFzl5UljP9sD8q7fgjr8drrj/uk5D0VNLY9Msv7mtaybjHh9mcop8tcorca4UnwyoWBIBWTJIIO+5Om9VOD46CUYnT5SeYP610XGMFmYEfaB+q6gjvvXGY62yMSNxrpt3A+tcKju4Z3wknDJ6Pg+KIwJYjURE7jaB+XqTVHF4QMVZCQ4mGXRgJiZ+7OgnfWuVwuMLKCNv5p+nua7Hg1yLIc66THPSYHYAfSZ6U9Sdj2y7Xk5bKlUt8fPgTB45rTAMS4KgFzqQVJ+Y9834VynEcOLV25mDNbueYswiU/tMCPhnp9kr92tLi/FizQvyglj/c3WOg5V0WAtG5hbbRLrLLPPUjKT0ZZU+tXp3Wy+G5ZSKTSqSsx34PPHxXnkEFxCjXS4N8j+o1U8jp1mSxbF0qLY805TP2TuMx5aae1dzjOF2nthxbUqF1GUAtbkE986ESO4I501OG2rLC4gPk1bLpmtuZzjL8wUknsMw6U56V5K/wAZw+C94d4SMPaCzJOp23O4HatWkWlrThFRWEZ7eXlhRRRViDk/Gt2DbHMgn6EVncKxJVihjLrr32/Srf8A6iA5EI0jNr9NK5DA8ay6MJMzPOdYn6153V075zx7/wCDZokvhKL/AHydXi+H52zGSIieh5a9ayb9xrFpUWcxbKJ3HNm/M+wrp/D2NW70IZdR0I5EVF4u4VbFsXQMpBjtrPKkV6aUq9/hdr7ArUrNkjk3xoYghfKkIg6tzPsPzNaGExeUnX5YGnMmYtqfpJrLtYUqs8gYWOZbUmfoKdaVrbSNcpA0++x69pqJQi1hDcNdnQfEJgc416fyaagMj+e9VRjACU1YqFzHqx5fvS38WQT30H5k+1cuxjI9E1xhNVmPTdv5NJcvAADmfwXXU/zrVWxf+I28CfwG5P5VeMPJfdjg2sBhBcdF1gn3jnVjjXgYOF+E0RObMSZBiCIHLpFbHBMAEXMREjTsK1hW1odKvh7prl/0Rk6nUOU8RfCPJuH8KW6xCZ7kGFCiCf7m5KPxpcfbZGFu2QXnUWwTl7G4Tq3ppXqqWFEwAJ1MACfWK5/GeB7L3C4Z0B3VYA9iRpV56KXaeSIalLjo5VDZtpF0zcgqcnmJDQGBOwkCN9iavh/ijRTbEgrPKOfbpHSujHhq3aWLKKDzJ1Yj/cdvapLHABIZzPYbVxvR27tqX58HRHU18yZk8Px2bysdR5lB+8pIb2MNUPFuFo6MVHm1kdDvp7VucW4ArrNuEdSWBHMxsfWBrWDaxjK4zgjTKwPJhI/A6e61N9Mq+JfqFU1P1Q/Q5PD22t3CD8j/AEB0/QRXZYbGBLOumyjpG8jr1J/2iqnE+GhvMmx3jkTzjoaisXYhLoJGhVokDpPakfEecnS4xlFffJVxNn7R9hzrf4F4lVVW3c8uXTMT+dZhwrXJChnK8wJg9+/asq4kPDShHzaaj2q1M51vci1sIWraz0bC4YrniCpcunYNBYf/ACzH3FRjBMo0g/DYm2NpQjW2e3Iei9K5HhPilsK3w7pL2uR5p6Hmvau4wWNS6ge2wZTsR/N63KbY2Ljv2MO2qVbwxMGjAEEaA+TrlgQD0I1HsKsUUV0CgooooA57xlhc9mYmGE+hMfrXAtwlTMab9+u9ercQwwuW2U8xHpMa151ih8Iw+nmKn10/esXWxcLMrya2icZQcZeBfCeJNq55tpX84r0DiN1RZYkBlI20IM15qt4K0Zh/P8iuq4LxZLo+AWHmEr1BpVN0kpRX83X3J1FCeJLx39jIv4UEKF0VTMcqecApKDOTkZnIgQzEkiT2rWbw3dzaZYPf9KlTw0+sso76muNaa/rax0rqcfMcw+CIEgQWulnbooMgAcydBVq6q6BhLb9YHT1NXOJYY2GClgxImY7kfpVEXQOev3uetLmpJ4l2h1aTWY9Fa9hHZX8hO2cjZRyX96v+GOB/EedraEFv7iNQs9OtWuE8QySAAQ3zA6yO/wBa38BxSyAFUZO0aT7V2aX4cmlOWPoc2olZFNKP5NBjOmx7iQaS0IOgjeRykU9WDagg8tKcqxW8o55MYdRRRTSCO9fVBLMFHUkAfU0ljEq4lGVh1Ugj8KdctBhBAI6ET+dcvcwdy3ij/pkOUZS2wTWJXWB302qG8AdXWbxbgi3huUYahh+o5j9q0qKiUFNYkWjJxeUcW1m5h2Iur5NIuASkEwJ6bga9K6Lh2GGWdwdQI26juJ1rQe2CCCAQdwdj7VXPD1+yWQ/2mPw2NckdJGEtyHz1DmsMbicQLYGkKWC5tIBYwsjpJA965TimLD4gFkylUCsTszZjseYHXvHKurvcOFxctwl1kGNBOUgiY31E0mP4Ul1YIEj5TGq/4ptsJSi0iKbIwnuZ5rxIAzl1Xp92fXlrVXgPiC5grwygmyx86a+7L3H41q8Y4Y1i4Qw0MlSPlI5gd+1UbGBF0xJHTT8OxrMjJ1M0bIxtjwz1bD31dQymVYAg9Qakrh+A4y5ht/NabUidVPMgfpzrsrWLRlzKwI6zWnTfGxfUzLaXW/oTUVUTilotlFxZ6TVunpp9CRGFcR464OcvxlPMZhHoJ/Ku4qpxLAi7bZDzUj0mufUV745XaG0z2SyeQJhWOsaVq8IwwDZyYynyx+c1pYzgrooBEAxr300PfSkwmEASTsS300P5VhWWPro3IqHaeTvMBiM9tW6jX151YisDwtipUp906fz8frW/W9prPiVqRh3Q2TcTH8Q8D+OsqcrrseR7HtXH3uCYhNWtkAcx5v3r0iil3aOFrz0xtOqnUsdo8vt3XB0Hr29Tt+NaWHxGYa7/AIfXau5fDqd1B9QDVDEeHLTagFT1H7GQKzrP+Ml/K0/6HZHXxfzIwHdkAIbuIP46VZ4Zj7xeAxI761av+Gz9lyR0O/sdqscPwSWjJLA/3CB9dj9aXVpL4T9vrkLL6nB+X9jUzGNh9Y/Sq97HlNWUhNJYEECeZA1jvUePx4RHcEEIMxGkMOg7nYd6rHC5jetrrbdFIGsKxJzQfSDFbTk1wmZiRrig0IkADppRIpxQKUVXt3zOUqVPLmp9COfapyKAHUU0GipAdRSTS0ARYnCrcUq6hlPIia52/wCFEQk2wYJka6p6dR+PrXT0Um2mNiwxkLJQfBzeH4c8GcvzexBAk9jWzhcAiAQBI586kuYadtD+H0qEu40NuR1DD8jSKqfhvlF52uZn30JzfCOHuKoJe1Eux1nzhoUnlK71s4f5V9Bvv71TbBZypyi2VaRESRrK6fZPMVoCumC5yKbCiiimFTD8UsRaAX5i3l+hH615viMZdzQzEMp0HT26V6fxMhrig/LbVrrH2IA/M+1YDsruAVGiyZHrH5j6VhauW21vGTV0z9GCLwTxGX832hH/ACX/ABNdzXnnC7gF8FYAzLEe3KvQ67dBPMGvZiNbHE0/dBRRSRWgcIUs02kqMgOmim0s0ARnBpM5Fn0FSgUk0TRhIBS1Vb9g5gygTz1Kk+40PoR7irBNMcxtUN4ALub7Meh5+/L8aPj7AwCeU/gOtRP5ohiCDyMH3BEEVJfRWUhgCP59PWpTyBJFJEVFZvg6agjcHcU+5dyiTt+X0o4AeGpsnl+NLoRIprDrv1FQwHq89qdNReuv0mnDtrUpgSUUwP8A+OdODCjIC0VFfxSpqzBR1JgU61dDAFTIOxoyA+iiipAzOOkC03VoB7iRp+nvXn3E8ViLbll+UmBAGv8ANfpXZcaUtdAB8ukydAY0AHTme57Vn4wfZH3SB6tCj8z9KwNVZutePHBraZbYfcqeGsKztbzAZgRI9EGp/nOu9rA4DwzI5cTBnUkb+UadvLW/Wjoq9sM+5x6qe6f2Ciiiu45QpMtLRQA0ikp9NiowATRRRFSAhqO4R6dKkprJVGgIApG59D+9Ma5r0PXkadi74RCzAwBOgJMDsN6q4PiNu6CbbAxuI69Z2/xSXNJ48jEm1klw9182uWNYOoPpG0dwashmzRGhrIxF9rq//jOhZD5kZR9NRK1fw11sgNxQGG6zp/xY/lVoz3PBDhhZLgjbagCOc1kYnxIg8tsNfuH7CakT955yr7mmJh8Te/7r/AX/APXaMuR/deI3/wBoHrTMlDSOIQsQGGYQCJEjntvUi3hG/vWGfBWEj/tFjrLF3+JPUmdTVC/4LSy2e1b+Nb3ayxMjnNs8z/a2/Wgh5LOP8YMWdMLZbEsmjOAcinXpJbbtVTA4q5iNL+Law5/9oJ8Fh2ztqa2uD4/DEBbJS3H/ALcBD7oYM1p3UtXDlYI5HIwSPblR2CIsBgbaSVOdjGZmbOx9TV6oLWBtqZVFUxEgAGOlT1ZIkKQ0tFSBz/F8ocRv03lm2/eq+H4a7vMHRiCZESunvqT9K1zw4tiPiNGVRCDmSd2PpsKvqgG1Zy0alNyl7nX/ABDjFRiJatBVAGwEU+iitBLHCOQKKKKkAooooAKKKKACkNLRQAlNanEU1l61ACb71AmECklQozb6CT6kb+9TzG/1prA8tR/Nqo15ZOSFcONYAHM6QfrXOca4YXvhrtk3bYAAyuZAH3kmGgk7b11Qg1DjAwRiih2AlVJiT0nlSpR44LxlzyZuKvDDWh8OyHtg6hAFKjrAGtaHDsWt62rrJU/eGoI0O9ZnAuNvddrdy01tgJ1B1jcEkb1tMwA1gDryorlu9SfBM1t9LXI+BSxVTHFyn9Ern0IzagjmKbwx7pX+soVpIgEEHvTd/OMFMcZJ8TgbdwQ6K4/uAP51FheC2LZBS1bUiYIUTrodd6tzSg1cqLRRRUgFFFITQAtFNDUs0ALRRRQAUUUUAFFFMu3lUSxCgbkkAfU0APpl66FUsxgAEk9ANSay8d4sw1pA73VCE5QwkiddJHoa5fxZ42S7hXS0H85VQxgAqTJjWdQI96o5xx2WUXkgxv8A6om5fFiwiopOX4jsQx1iEUKVVjMAsYkia2fDvi5Pgt8ZmzrcYZcru8M3kGgJYycvtXGeE7FsrcLpN0upRiPkgGY/uNaHxMMDeyXCHuZdSD8O2wuZ8+cCAQxJE7HnrXLvnlYL7Ulyeng0tRYfEK6hkYMp2IMipa7RQ0mm5elOZah+LG4jvyoxkhvBJSxTVead6VVrAJ5EJqO/ZV1KsAysIIOoI9KlFNNVZJXwvD1spltiFkmJJid4JM07CYxHByOHjeCCRU0+3601bCgkgBWO5AGvqedQljG3onOeySZpdqYO496kIpiIFoooqQCmM1ONMLdNahsANJOnemqgBJA1O9LcYASdO9KyA4PTw1VgxkbMp2I3H7ipYqyYEtFMBpwNXyAtYPirglu8mdzdPwwTlt6lv+HM1vUUNZWCU8Hk2Ma5bss1vDXLaqwZS6KzMQdfK4gmPXasvjnmKhQ6qSCEdBbcCOabL6CvT+O+GVvMbv8AULhMoUPlXmJk7HXlXmnFMGVui2WYshysWbM2bkMx+cgRPYiuRx2vA1PPI3BYl0MASPigTyKtpFdVcxVvC2iz57afIHRM62mYeUsDy9Jk1icAwjAqYGkk676zOg/Ct7F3VFy3N8radSLtq4ga1cg6ZWOgcSJGsiPWqZSfJbwVuA417E33cD4s51Qg2WIOl4R8mYb7Dfau14Px1L4gGHGpU7+o6iuCxbliLdgG23yoogW26fDYCPYx7az0/g/gxQfEu2Rbu6jQkdQSU+UHuNCDTKpSbKzSSOooopD2rrEkbWRMjTr3pRRmpZqMkYENANLFJFDQZK2MwbOBluPbPaDPsRVhRGkz+dGanRNUUMPJbdngUUopIpwq6ICiiipAKZInvTjTCtQwGFmnbTrP6VJNISaWl4Aj+KADAOm4G/rHOnhtu+1JbadwQemn6UjzIEAjmZ1B9KMgPiiikBmpQC5qfNRzS1ZMDF8Ucbayq27Qm9dkJpOUCMzkc4nbmYFecJhpZrjSYJVJ1Ykk5nJ5sZLT/tr1vE4NbgII1ysoYaMoYQcrbj/ArmcZ4MaLSWiuVSWdm0JbTLoB8oAiOhNItjJ8obBx8ieHuGBrbOSAi6THNR5zvsDp/wATUOKwz3AyW8OMTYYgyyraOm6jP8ykx5wJAnfQ113D8Etq2ttdlEevU+pOtWKvGpJFHJmXwLBG2pHwxaHJRkCjrCpMe5NalFFNSwVCmEg0+o2s8x79D/OtDAbcHXbr0/akbTfbkR+opwbl/PY0gX7v05f4qoCSf2PI/tTw1MG+nuDtSj+D9qjIDitFIGNOq6eSuBQacKYFNOWpJQtFFFBIUlFFACClNFFACEUGiiqgJS0UUY5AaBThRRURRLFpaKKuQFFFFABRRRQAUUUUAIwqIHUjt70UVVgAUNvyOn/mnhNOtJRQgFApSKKKlAKKWiipAKKKKA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86024" name="AutoShape 8" descr="data:image/jpg;base64,/9j/4AAQSkZJRgABAQAAAQABAAD/2wCEAAkGBhQSERUUExQUFBQWFRYVFRcYFxcXFxYYFxgXGBgXFxUYHCYeGRkjHRccHy8gIycpLC0sFx4yNTAqNSYrLCkBCQoKDgwOGg8PGiwkHyQsLCwvKS8sLCwsLCkpLCwsLCwsNCwsLCosLCwsKSwsLCwsLCwsLCwsLCwsLCwsLCwsLP/AABEIAOQA3QMBIgACEQEDEQH/xAAbAAABBQEBAAAAAAAAAAAAAAAAAQIDBAUGB//EAD4QAAIBAgQEBAMHAwMDBAMAAAECEQADBBIhMQVBUWEGInGBEzKRQlKhscHR8CNi4RRyghUz8QdDktIkU6L/xAAaAQACAwEBAAAAAAAAAAAAAAAAAwECBQQG/8QALxEAAgIBBAECBQIGAwAAAAAAAAECAxEEEiExQSJREzJhcYGR8BRCobHB8QUjUv/aAAwDAQACEQMRAD8A9xooooAKKKKACiocViQiljsokxXOcS8c21UG1DtOqsGGnrSp3Qh2xsKpz+VHUzRNefYjxhfZg6DKsQU3B7hgAQah/wCu4ooFa7l1BDSA+nIn7Vcz11aOlaC1no9FcEnibFJu1u4I00AP4ETUqePLkCbSkg+aCYI7T8p9ZojrqpFZaK1eDuKKw8F4xsXGVQSpYfaEAH7pPWtpXB2NdcbIz+VnNKEo/Mh1Mu3QqlmMAAknoBuazcXaxCOXtMtxTvbfTKf7HHLsam4V8chjfCgkjKqmcojn3nuauUKPFPF1m2hKN8Ro0A29S3T0rXwd7PbRoIzKrQdCJAMEVF/0mzmzfCtzMzkXfrtv3qyzgCTQA6imq4IkEEdRTqhPPQBRRSTUgLRXP8cx7ubtq0xU27LXXcaENBNtAe8SewjnV7w7xE38NauMIZlGYf3DQ+0ifeqKactpba8ZNKiiirlQooooAKKKKACiiiaACaweLeJ0tkqnncbjkP8AceX51F4r4tlQ20cq5icurR0HSuQfCwvm/wDgNv8AketZOq1mHsgzQ02lUvVPr2F4li7l4+a4z9phB6AaVHbwswNB1gTVZLrudP6aDpoW/wDqPx9KW66sZButEaScv0ET7zWa9z7ZrRcYr0o0/wDTALoGPpofzFN+GGQ5c5iJU6N6jMNaZhcTGhWPcSfYafjVtb56R70nmJd+rooXsKGUbmNBKlGA9RpPsRTbWFIn7Wv2gJjuRvWoVZuoPLl/n2qndw7Mf6i5ujBqFZnjILgrsdCGSTzjUfhtUmD4m1sgpcdTrE6rB3EfzWq1wkNu28SQQR7jeo7yMToVYc+RPqKdDjlMpPD4aydRhfHDpHxlDr95N/Ug6H8K6jA8atXVzI4Omo5j/jvXnHDeKDMbV1RdtRJAU/FszMuuXzMpgyBqCNJ1FWcT4eIHxcNc+OhggLBaOqxo8EbrB02rSqvtis9mXZVU5NfL/Y6XFeOLQaEl4mREBttmJ0I6EfSufx/jm+DplGhBjVecGN1bXuNKxsRiM05hLE+Yncnud59azrtwsd9RME7+jdaU7rLHy+PYY6a61wss18P4tv22BkTOmmjDmCBprXb8D8YpfEMPhsPmEyB3B+735c+RPl73YUZY03Gv0puGxhUZwTE6MPmQ9wN1qYSnWvR+gucIz7PacTxJUIBO+3eqtvjtm5mTMoOoIbpEzHNd689bHXHRJMgRBkzl3Ef21ew/D41A8x/u1/EfyamWsmm/YvHRRxyzo7OGS1ZxPmzM+YtEkAQQirO4C6TUXhPiNuzaFq5dUZQuUsQJJmQJPXl3rDxt5rKZ2VshOUnKWUTzYzvWDxKHuIqbHmN4POqQvlujLHWS0qIqElnL4PZVYHalrzPw94qbDXTaeXtbSNSnSOo7V6Ph8QrqGUhlIkEc61qrlYvqZllbg8MlooopwsKKKKACs3jPEzaWEXM7TlHIdyelaJrlPF/FEt5RJzneOQrj1lkoVvZ2P08FOaT6Mm44ViSZc/O3TsKxOKcUE5VXMeSz/wD07chWjbC3AIbXmvf9qz8XgviyDIGxI0mOQPSsCCSfqN1ptegrYZ2ugr8TQHzsF8s8lSf2NPxFiRCsQ3Ixrz5bA+tJecJ/TtgCBqdQqg/mfxpeH49SctlC5Bhm2UdZbmewp7z2lx++xaa+WXf76IeFYK9Oqi2J1LS7t7zFdLaSNt+UVlSvxDDl2B5t5U9hpPrrV+1iDMyAo3PX0rnucp8jq0orCLhsxqzaxrrVXF4fMpZC+/3o9dOvaoL2NkzBjkJkn/FXsPflefIco9+9JxKPLJ8HNYvHnKVt3czKYZT8wEbhTzG8c6r4TigcQYzctdxtmRt47bitfifCEuuS1kXsoEmxcVMRaPIgfbEHY1zmM4LrOHvZzOq3l+DeB7n5WPcEGtSqqM68nBbdKM2kbeCvZLsszW1FsxeX5rRLAS/I2m0BzCJImNCNPiPEbuGtKoe1buuxbNkPwyV80ydFLab6a+9cvhcY+HdGxKXrGjD4oTMIIjUfLcQ6Sp3G0GDS8V8Xm5ZFq3kFpYXIAq2iN9M0lGBmCDtGggz2V1bVyctlm5vAuIxXxbl+7bzo9sF7tp3LhgPnFtiMwZTJyknQwNgKLKK8MDowkdaxMHxM2c/mzFlKqCwgZ4OYjmeU6TUWCx9xVULlCqNNJnuTy9qLam+V2VqtS4fR0Zwx12n8+lTWsB5lVTkvHXK3y3ByAj5vUajpVjB463dQXLQClLTG9nzZQ67fDgsTm2A3ll6irl7AXGRS9sPoGgH+oh0kTpm9RBrjtjOGN3k7qpVzWY9kqcNlXkMsCMnzZGY6TAModdY/PReCY51OIUlFFmy4QxJzExnPMhdWgdK1sDZzWwSRcEEBjAZZEG1d7GNG3nfqca9hCbnxMPc/rDR1JljGxOsyIIOvI8oqsGk8sXNueUiPhtq2uHNywt1bd24cO63H+IL6m2SL0bBwwmRtlcVIMIBZXJObIAJ3Ousmo+K4sqq2yArmcqiYtqRDsisTlECIGmvtTcLi5uJbk66ddOZ9v5vS5OUl3/odTWoJ7mVXm2IIBJ006+v7Vs+GOM38No4L2mlgBEoT0B5dqp4nB/6o5cKoAtzmL3VS46GIuLaALBNyCxBI23FVsBiLiKyvOnykgtE6aGOR11pylKvmPYvMLfTzg7pvGtofMMp5CRP0FaPDuOJe+UOJmMykAwJ0JGv+KxODcZwQk5EsvCsSVgsWBPlYjttW/gxnb4hYERCBSCFHMkjQsfoAI6k6dXxHhuWfwZ1mzlKOPyXqKKK6xBHdbSvLOMY04i+7kc4UaGABpMc+deicfv5bD8pUqDzGbTSOdec8Nw2doG3rWRrbcPHsaOjrzlhh0CkSYUDWOZpmJvXLlzQZLY2A+Zj36CpeKMAwA5CFHU7SaZbWTlB0A87d+nvWd36jSf8A5RTeWb4SrmP298qj15mtK3hk+Fkt6Akr5THOCJG20aVHd4fmBUOyrPmy/Mw6TuPatSxbRFVVAyqIH+KrOawsBGD3PJDheBBUIAHOANJPrWVxHFi0JuMJmFtrr7n7x/Ad66E4whYA15Vg8cKTNxspjUqPO07Ih3k/yKimTlL1FbIuMW0VcBjGulifKTy3IH9x5HtW9wu/bACgM+uu8DuY5e9YliLSTcC2wRKWvtBercyxmruCvO4PkuKpIiSEBHp81MtipLjopBvCTfJZ4pwn4jZs4U7qpCsBHMGJX2aobN64Vhkt31GmjsT9LuYfQ1ZYKZQAMR2hR6nc1NZB6k7bAKo/DalwulBYL/CjLkMLxQFIWyAy6OgBGXpOUZTI1rnuNcK+IYtgWJAJXIoB7yAdfauiebd34yDMCMt1F3KjZl6ss7cwaq+J+IIcNntw5LBdDqB90jr2NbemuVsf8GXdXslyjkf+gsHkkFbYWcwQlge40A6TXd+E+HYI5Ccr39fI3KJjKD5TprzrnsPgrN0KvxHsszWbbK6ktevt8yrBiEGnaRO9VsffuYe6l0x5nTJ8Mhsy2yF8kalfsg84roeMp4FcYaNPjll24obdjDi1ZCL8VguQPBFwOGylQwcLEAkldZEitkWJVRcIZgBLL5YaPs9Kw+K+NTduhViddgWCZtl+ZQbhjc7CAASTWtatEqpB3g8+Y6HX61k62blJHfo61FPki4ut61YcqCQUYqYBbzGN11gzMEV2Xh/ha4bDWkC6hEDEL5i0CS0anUmo72C82jRCA9gBAGvfWs63fv3mvYf472nySjgWyROm2QbHoZ0rp0r+HJ1yX2OW/wD7FuX5IfEnh3/VXnNt8zoLeZHYqqNqVyOqkq5Bk+q9a5jjOBbAlTOdswDvpJBBIA7QPciu24Jw3/S4RrKsbjozF3bdmbzZzuY1HUwOcQeb8RMGvIPnz22kM0wytmGpnI+8bqQeh0bfCLW4im2S9P6EFvjGBt/Fu2b15bt8k3CULXBm1i2x/poJk7Ny6CkFxTaLptynfbcnn/iq1vgWGILKGWDDK0Zl1kqQB0O/51OmJQLA2A2gTGuae8QazrZRljaju09Tgm/c6fw5woXLNu6HdHknQzzkoQ86BgTpGnqa2GwOstbUn76Sjj1gz9GPpWR4DuE27gmVD6dpGvtoD711NbOnw60zLuWJtDUSABr7mT9TTqKK6BJieKbgWwWJ0BGnWdIrjrHE0AJAyqAC3ftXTeM2JQJAg6++wrneGcHBTeYYyI3g6D8q85rpQdss/RGxpU41ZM7G2TnWfmf+of7E5D+dKgOJgoo2LSxOszz/AAP0rfXCC21xrpDNcO3ReS1nrgA1wsB5FkL3bQuY6AALXPGyLXPQzL78kwERG7fKO29SW2OgievQdqrPfIBuAQxlLYPLWD6ydPY1p4I/Kq+hO+Y/aY9p2pU8pHSrCri7uRZ9NuvSq7YAOM8A3vstEhO2+9bl7DoYkAhe25qpjkDKQAd9QNM3aenWKpCzrBDluMdMi5ip+Je53GGeG/cdBoK0MAkrlY5iPmJgnMfy30AqC/w6EhSVY/dgEDmByHrTcHY+GMgAAHqSSeZO5NNk1KPBEYvI7B8MKsWYzOg6DXn1NXSROxM7T+if4qGWYrAgc2J19l696gv3VXTzTzIO/wDuf9BRzJ8k8R6NS3cB0MyOQ2942rL45gFdWMKGiVIGsjUSelRJxe2ogyY2C6L/ADvU+GxHxAZWFIIVjoDOgABMn1qYqVb3FfRLhnPYK/8AEtqr20uzmcTuhLAM5jUNEAQelX73h+yMZhbdpXHw7ZZwzFoVWIt6EkAlixgVj8I4c7YpbBlTJFzl5UljP9sD8q7fgjr8drrj/uk5D0VNLY9Msv7mtaybjHh9mcop8tcorca4UnwyoWBIBWTJIIO+5Om9VOD46CUYnT5SeYP610XGMFmYEfaB+q6gjvvXGY62yMSNxrpt3A+tcKju4Z3wknDJ6Pg+KIwJYjURE7jaB+XqTVHF4QMVZCQ4mGXRgJiZ+7OgnfWuVwuMLKCNv5p+nua7Hg1yLIc66THPSYHYAfSZ6U9Sdj2y7Xk5bKlUt8fPgTB45rTAMS4KgFzqQVJ+Y9834VynEcOLV25mDNbueYswiU/tMCPhnp9kr92tLi/FizQvyglj/c3WOg5V0WAtG5hbbRLrLLPPUjKT0ZZU+tXp3Wy+G5ZSKTSqSsx34PPHxXnkEFxCjXS4N8j+o1U8jp1mSxbF0qLY805TP2TuMx5aae1dzjOF2nthxbUqF1GUAtbkE986ESO4I501OG2rLC4gPk1bLpmtuZzjL8wUknsMw6U56V5K/wAZw+C94d4SMPaCzJOp23O4HatWkWlrThFRWEZ7eXlhRRRViDk/Gt2DbHMgn6EVncKxJVihjLrr32/Srf8A6iA5EI0jNr9NK5DA8ay6MJMzPOdYn6153V075zx7/wCDZokvhKL/AHydXi+H52zGSIieh5a9ayb9xrFpUWcxbKJ3HNm/M+wrp/D2NW70IZdR0I5EVF4u4VbFsXQMpBjtrPKkV6aUq9/hdr7ArUrNkjk3xoYghfKkIg6tzPsPzNaGExeUnX5YGnMmYtqfpJrLtYUqs8gYWOZbUmfoKdaVrbSNcpA0++x69pqJQi1hDcNdnQfEJgc416fyaagMj+e9VRjACU1YqFzHqx5fvS38WQT30H5k+1cuxjI9E1xhNVmPTdv5NJcvAADmfwXXU/zrVWxf+I28CfwG5P5VeMPJfdjg2sBhBcdF1gn3jnVjjXgYOF+E0RObMSZBiCIHLpFbHBMAEXMREjTsK1hW1odKvh7prl/0Rk6nUOU8RfCPJuH8KW6xCZ7kGFCiCf7m5KPxpcfbZGFu2QXnUWwTl7G4Tq3ppXqqWFEwAJ1MACfWK5/GeB7L3C4Z0B3VYA9iRpV56KXaeSIalLjo5VDZtpF0zcgqcnmJDQGBOwkCN9iavh/ijRTbEgrPKOfbpHSujHhq3aWLKKDzJ1Yj/cdvapLHABIZzPYbVxvR27tqX58HRHU18yZk8Px2bysdR5lB+8pIb2MNUPFuFo6MVHm1kdDvp7VucW4ArrNuEdSWBHMxsfWBrWDaxjK4zgjTKwPJhI/A6e61N9Mq+JfqFU1P1Q/Q5PD22t3CD8j/AEB0/QRXZYbGBLOumyjpG8jr1J/2iqnE+GhvMmx3jkTzjoaisXYhLoJGhVokDpPakfEecnS4xlFffJVxNn7R9hzrf4F4lVVW3c8uXTMT+dZhwrXJChnK8wJg9+/asq4kPDShHzaaj2q1M51vci1sIWraz0bC4YrniCpcunYNBYf/ACzH3FRjBMo0g/DYm2NpQjW2e3Iei9K5HhPilsK3w7pL2uR5p6Hmvau4wWNS6ge2wZTsR/N63KbY2Ljv2MO2qVbwxMGjAEEaA+TrlgQD0I1HsKsUUV0CgooooA57xlhc9mYmGE+hMfrXAtwlTMab9+u9ercQwwuW2U8xHpMa151ih8Iw+nmKn10/esXWxcLMrya2icZQcZeBfCeJNq55tpX84r0DiN1RZYkBlI20IM15qt4K0Zh/P8iuq4LxZLo+AWHmEr1BpVN0kpRX83X3J1FCeJLx39jIv4UEKF0VTMcqecApKDOTkZnIgQzEkiT2rWbw3dzaZYPf9KlTw0+sso76muNaa/rax0rqcfMcw+CIEgQWulnbooMgAcydBVq6q6BhLb9YHT1NXOJYY2GClgxImY7kfpVEXQOev3uetLmpJ4l2h1aTWY9Fa9hHZX8hO2cjZRyX96v+GOB/EedraEFv7iNQs9OtWuE8QySAAQ3zA6yO/wBa38BxSyAFUZO0aT7V2aX4cmlOWPoc2olZFNKP5NBjOmx7iQaS0IOgjeRykU9WDagg8tKcqxW8o55MYdRRRTSCO9fVBLMFHUkAfU0ljEq4lGVh1Ugj8KdctBhBAI6ET+dcvcwdy3ij/pkOUZS2wTWJXWB302qG8AdXWbxbgi3huUYahh+o5j9q0qKiUFNYkWjJxeUcW1m5h2Iur5NIuASkEwJ6bga9K6Lh2GGWdwdQI26juJ1rQe2CCCAQdwdj7VXPD1+yWQ/2mPw2NckdJGEtyHz1DmsMbicQLYGkKWC5tIBYwsjpJA965TimLD4gFkylUCsTszZjseYHXvHKurvcOFxctwl1kGNBOUgiY31E0mP4Ul1YIEj5TGq/4ptsJSi0iKbIwnuZ5rxIAzl1Xp92fXlrVXgPiC5grwygmyx86a+7L3H41q8Y4Y1i4Qw0MlSPlI5gd+1UbGBF0xJHTT8OxrMjJ1M0bIxtjwz1bD31dQymVYAg9Qakrh+A4y5ht/NabUidVPMgfpzrsrWLRlzKwI6zWnTfGxfUzLaXW/oTUVUTilotlFxZ6TVunpp9CRGFcR464OcvxlPMZhHoJ/Ku4qpxLAi7bZDzUj0mufUV745XaG0z2SyeQJhWOsaVq8IwwDZyYynyx+c1pYzgrooBEAxr300PfSkwmEASTsS300P5VhWWPro3IqHaeTvMBiM9tW6jX151YisDwtipUp906fz8frW/W9prPiVqRh3Q2TcTH8Q8D+OsqcrrseR7HtXH3uCYhNWtkAcx5v3r0iil3aOFrz0xtOqnUsdo8vt3XB0Hr29Tt+NaWHxGYa7/AIfXau5fDqd1B9QDVDEeHLTagFT1H7GQKzrP+Ml/K0/6HZHXxfzIwHdkAIbuIP46VZ4Zj7xeAxI761av+Gz9lyR0O/sdqscPwSWjJLA/3CB9dj9aXVpL4T9vrkLL6nB+X9jUzGNh9Y/Sq97HlNWUhNJYEECeZA1jvUePx4RHcEEIMxGkMOg7nYd6rHC5jetrrbdFIGsKxJzQfSDFbTk1wmZiRrig0IkADppRIpxQKUVXt3zOUqVPLmp9COfapyKAHUU0GipAdRSTS0ARYnCrcUq6hlPIia52/wCFEQk2wYJka6p6dR+PrXT0Um2mNiwxkLJQfBzeH4c8GcvzexBAk9jWzhcAiAQBI586kuYadtD+H0qEu40NuR1DD8jSKqfhvlF52uZn30JzfCOHuKoJe1Eux1nzhoUnlK71s4f5V9Bvv71TbBZypyi2VaRESRrK6fZPMVoCumC5yKbCiiimFTD8UsRaAX5i3l+hH615viMZdzQzEMp0HT26V6fxMhrig/LbVrrH2IA/M+1YDsruAVGiyZHrH5j6VhauW21vGTV0z9GCLwTxGX832hH/ACX/ABNdzXnnC7gF8FYAzLEe3KvQ67dBPMGvZiNbHE0/dBRRSRWgcIUs02kqMgOmim0s0ARnBpM5Fn0FSgUk0TRhIBS1Vb9g5gygTz1Kk+40PoR7irBNMcxtUN4ALub7Meh5+/L8aPj7AwCeU/gOtRP5ohiCDyMH3BEEVJfRWUhgCP59PWpTyBJFJEVFZvg6agjcHcU+5dyiTt+X0o4AeGpsnl+NLoRIprDrv1FQwHq89qdNReuv0mnDtrUpgSUUwP8A+OdODCjIC0VFfxSpqzBR1JgU61dDAFTIOxoyA+iiipAzOOkC03VoB7iRp+nvXn3E8ViLbll+UmBAGv8ANfpXZcaUtdAB8ukydAY0AHTme57Vn4wfZH3SB6tCj8z9KwNVZutePHBraZbYfcqeGsKztbzAZgRI9EGp/nOu9rA4DwzI5cTBnUkb+UadvLW/Wjoq9sM+5x6qe6f2Ciiiu45QpMtLRQA0ikp9NiowATRRRFSAhqO4R6dKkprJVGgIApG59D+9Ma5r0PXkadi74RCzAwBOgJMDsN6q4PiNu6CbbAxuI69Z2/xSXNJ48jEm1klw9182uWNYOoPpG0dwashmzRGhrIxF9rq//jOhZD5kZR9NRK1fw11sgNxQGG6zp/xY/lVoz3PBDhhZLgjbagCOc1kYnxIg8tsNfuH7CakT955yr7mmJh8Te/7r/AX/APXaMuR/deI3/wBoHrTMlDSOIQsQGGYQCJEjntvUi3hG/vWGfBWEj/tFjrLF3+JPUmdTVC/4LSy2e1b+Nb3ayxMjnNs8z/a2/Wgh5LOP8YMWdMLZbEsmjOAcinXpJbbtVTA4q5iNL+Law5/9oJ8Fh2ztqa2uD4/DEBbJS3H/ALcBD7oYM1p3UtXDlYI5HIwSPblR2CIsBgbaSVOdjGZmbOx9TV6oLWBtqZVFUxEgAGOlT1ZIkKQ0tFSBz/F8ocRv03lm2/eq+H4a7vMHRiCZESunvqT9K1zw4tiPiNGVRCDmSd2PpsKvqgG1Zy0alNyl7nX/ABDjFRiJatBVAGwEU+iitBLHCOQKKKKkAooooAKKKKACkNLRQAlNanEU1l61ACb71AmECklQozb6CT6kb+9TzG/1prA8tR/Nqo15ZOSFcONYAHM6QfrXOca4YXvhrtk3bYAAyuZAH3kmGgk7b11Qg1DjAwRiih2AlVJiT0nlSpR44LxlzyZuKvDDWh8OyHtg6hAFKjrAGtaHDsWt62rrJU/eGoI0O9ZnAuNvddrdy01tgJ1B1jcEkb1tMwA1gDryorlu9SfBM1t9LXI+BSxVTHFyn9Ern0IzagjmKbwx7pX+soVpIgEEHvTd/OMFMcZJ8TgbdwQ6K4/uAP51FheC2LZBS1bUiYIUTrodd6tzSg1cqLRRRUgFFFITQAtFNDUs0ALRRRQAUUUUAFFFMu3lUSxCgbkkAfU0APpl66FUsxgAEk9ANSay8d4sw1pA73VCE5QwkiddJHoa5fxZ42S7hXS0H85VQxgAqTJjWdQI96o5xx2WUXkgxv8A6om5fFiwiopOX4jsQx1iEUKVVjMAsYkia2fDvi5Pgt8ZmzrcYZcru8M3kGgJYycvtXGeE7FsrcLpN0upRiPkgGY/uNaHxMMDeyXCHuZdSD8O2wuZ8+cCAQxJE7HnrXLvnlYL7Ulyeng0tRYfEK6hkYMp2IMipa7RQ0mm5elOZah+LG4jvyoxkhvBJSxTVead6VVrAJ5EJqO/ZV1KsAysIIOoI9KlFNNVZJXwvD1spltiFkmJJid4JM07CYxHByOHjeCCRU0+3601bCgkgBWO5AGvqedQljG3onOeySZpdqYO496kIpiIFoooqQCmM1ONMLdNahsANJOnemqgBJA1O9LcYASdO9KyA4PTw1VgxkbMp2I3H7ipYqyYEtFMBpwNXyAtYPirglu8mdzdPwwTlt6lv+HM1vUUNZWCU8Hk2Ma5bss1vDXLaqwZS6KzMQdfK4gmPXasvjnmKhQ6qSCEdBbcCOabL6CvT+O+GVvMbv8AULhMoUPlXmJk7HXlXmnFMGVui2WYshysWbM2bkMx+cgRPYiuRx2vA1PPI3BYl0MASPigTyKtpFdVcxVvC2iz57afIHRM62mYeUsDy9Jk1icAwjAqYGkk676zOg/Ct7F3VFy3N8radSLtq4ga1cg6ZWOgcSJGsiPWqZSfJbwVuA417E33cD4s51Qg2WIOl4R8mYb7Dfau14Px1L4gGHGpU7+o6iuCxbliLdgG23yoogW26fDYCPYx7az0/g/gxQfEu2Rbu6jQkdQSU+UHuNCDTKpSbKzSSOooopD2rrEkbWRMjTr3pRRmpZqMkYENANLFJFDQZK2MwbOBluPbPaDPsRVhRGkz+dGanRNUUMPJbdngUUopIpwq6ICiiipAKZInvTjTCtQwGFmnbTrP6VJNISaWl4Aj+KADAOm4G/rHOnhtu+1JbadwQemn6UjzIEAjmZ1B9KMgPiiikBmpQC5qfNRzS1ZMDF8Ucbayq27Qm9dkJpOUCMzkc4nbmYFecJhpZrjSYJVJ1Ykk5nJ5sZLT/tr1vE4NbgII1ysoYaMoYQcrbj/ArmcZ4MaLSWiuVSWdm0JbTLoB8oAiOhNItjJ8obBx8ieHuGBrbOSAi6THNR5zvsDp/wATUOKwz3AyW8OMTYYgyyraOm6jP8ykx5wJAnfQ113D8Etq2ttdlEevU+pOtWKvGpJFHJmXwLBG2pHwxaHJRkCjrCpMe5NalFFNSwVCmEg0+o2s8x79D/OtDAbcHXbr0/akbTfbkR+opwbl/PY0gX7v05f4qoCSf2PI/tTw1MG+nuDtSj+D9qjIDitFIGNOq6eSuBQacKYFNOWpJQtFFFBIUlFFACClNFFACEUGiiqgJS0UUY5AaBThRRURRLFpaKKuQFFFFABRRRQAUUUUAIwqIHUjt70UVVgAUNvyOn/mnhNOtJRQgFApSKKKlAKKWiipAKKKKA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86025" name="AutoShape 9" descr="data:image/jpg;base64,/9j/4AAQSkZJRgABAQAAAQABAAD/2wCEAAkGBhQSERUUExQUFBQWFRYVFRcYFxcXFxYYFxgXGBgXFxUYHCYeGRkjHRccHy8gIycpLC0sFx4yNTAqNSYrLCkBCQoKDgwOGg8PGiwkHyQsLCwvKS8sLCwsLCkpLCwsLCwsNCwsLCosLCwsKSwsLCwsLCwsLCwsLCwsLCwsLCwsLP/AABEIAOQA3QMBIgACEQEDEQH/xAAbAAABBQEBAAAAAAAAAAAAAAAAAQIDBAUGB//EAD4QAAIBAgQEBAMHAwMDBAMAAAECEQADBBIhMQVBUWEGInGBEzKRQlKhscHR8CNi4RRyghUz8QdDktIkU6L/xAAaAQACAwEBAAAAAAAAAAAAAAAAAwECBQQG/8QALxEAAgIBBAECBQIGAwAAAAAAAAECAxEEEiExQSJREzJhcYGR8BRCobHB8QUjUv/aAAwDAQACEQMRAD8A9xooooAKKKKACiocViQiljsokxXOcS8c21UG1DtOqsGGnrSp3Qh2xsKpz+VHUzRNefYjxhfZg6DKsQU3B7hgAQah/wCu4ooFa7l1BDSA+nIn7Vcz11aOlaC1no9FcEnibFJu1u4I00AP4ETUqePLkCbSkg+aCYI7T8p9ZojrqpFZaK1eDuKKw8F4xsXGVQSpYfaEAH7pPWtpXB2NdcbIz+VnNKEo/Mh1Mu3QqlmMAAknoBuazcXaxCOXtMtxTvbfTKf7HHLsam4V8chjfCgkjKqmcojn3nuauUKPFPF1m2hKN8Ro0A29S3T0rXwd7PbRoIzKrQdCJAMEVF/0mzmzfCtzMzkXfrtv3qyzgCTQA6imq4IkEEdRTqhPPQBRRSTUgLRXP8cx7ubtq0xU27LXXcaENBNtAe8SewjnV7w7xE38NauMIZlGYf3DQ+0ifeqKactpba8ZNKiiirlQooooAKKKKACiiiaACaweLeJ0tkqnncbjkP8AceX51F4r4tlQ20cq5icurR0HSuQfCwvm/wDgNv8AketZOq1mHsgzQ02lUvVPr2F4li7l4+a4z9phB6AaVHbwswNB1gTVZLrudP6aDpoW/wDqPx9KW66sZButEaScv0ET7zWa9z7ZrRcYr0o0/wDTALoGPpofzFN+GGQ5c5iJU6N6jMNaZhcTGhWPcSfYafjVtb56R70nmJd+rooXsKGUbmNBKlGA9RpPsRTbWFIn7Wv2gJjuRvWoVZuoPLl/n2qndw7Mf6i5ujBqFZnjILgrsdCGSTzjUfhtUmD4m1sgpcdTrE6rB3EfzWq1wkNu28SQQR7jeo7yMToVYc+RPqKdDjlMpPD4aydRhfHDpHxlDr95N/Ug6H8K6jA8atXVzI4Omo5j/jvXnHDeKDMbV1RdtRJAU/FszMuuXzMpgyBqCNJ1FWcT4eIHxcNc+OhggLBaOqxo8EbrB02rSqvtis9mXZVU5NfL/Y6XFeOLQaEl4mREBttmJ0I6EfSufx/jm+DplGhBjVecGN1bXuNKxsRiM05hLE+Yncnud59azrtwsd9RME7+jdaU7rLHy+PYY6a61wss18P4tv22BkTOmmjDmCBprXb8D8YpfEMPhsPmEyB3B+735c+RPl73YUZY03Gv0puGxhUZwTE6MPmQ9wN1qYSnWvR+gucIz7PacTxJUIBO+3eqtvjtm5mTMoOoIbpEzHNd689bHXHRJMgRBkzl3Ef21ew/D41A8x/u1/EfyamWsmm/YvHRRxyzo7OGS1ZxPmzM+YtEkAQQirO4C6TUXhPiNuzaFq5dUZQuUsQJJmQJPXl3rDxt5rKZ2VshOUnKWUTzYzvWDxKHuIqbHmN4POqQvlujLHWS0qIqElnL4PZVYHalrzPw94qbDXTaeXtbSNSnSOo7V6Ph8QrqGUhlIkEc61qrlYvqZllbg8MlooopwsKKKKACs3jPEzaWEXM7TlHIdyelaJrlPF/FEt5RJzneOQrj1lkoVvZ2P08FOaT6Mm44ViSZc/O3TsKxOKcUE5VXMeSz/wD07chWjbC3AIbXmvf9qz8XgviyDIGxI0mOQPSsCCSfqN1ptegrYZ2ugr8TQHzsF8s8lSf2NPxFiRCsQ3Ixrz5bA+tJecJ/TtgCBqdQqg/mfxpeH49SctlC5Bhm2UdZbmewp7z2lx++xaa+WXf76IeFYK9Oqi2J1LS7t7zFdLaSNt+UVlSvxDDl2B5t5U9hpPrrV+1iDMyAo3PX0rnucp8jq0orCLhsxqzaxrrVXF4fMpZC+/3o9dOvaoL2NkzBjkJkn/FXsPflefIco9+9JxKPLJ8HNYvHnKVt3czKYZT8wEbhTzG8c6r4TigcQYzctdxtmRt47bitfifCEuuS1kXsoEmxcVMRaPIgfbEHY1zmM4LrOHvZzOq3l+DeB7n5WPcEGtSqqM68nBbdKM2kbeCvZLsszW1FsxeX5rRLAS/I2m0BzCJImNCNPiPEbuGtKoe1buuxbNkPwyV80ydFLab6a+9cvhcY+HdGxKXrGjD4oTMIIjUfLcQ6Sp3G0GDS8V8Xm5ZFq3kFpYXIAq2iN9M0lGBmCDtGggz2V1bVyctlm5vAuIxXxbl+7bzo9sF7tp3LhgPnFtiMwZTJyknQwNgKLKK8MDowkdaxMHxM2c/mzFlKqCwgZ4OYjmeU6TUWCx9xVULlCqNNJnuTy9qLam+V2VqtS4fR0Zwx12n8+lTWsB5lVTkvHXK3y3ByAj5vUajpVjB463dQXLQClLTG9nzZQ67fDgsTm2A3ll6irl7AXGRS9sPoGgH+oh0kTpm9RBrjtjOGN3k7qpVzWY9kqcNlXkMsCMnzZGY6TAModdY/PReCY51OIUlFFmy4QxJzExnPMhdWgdK1sDZzWwSRcEEBjAZZEG1d7GNG3nfqca9hCbnxMPc/rDR1JljGxOsyIIOvI8oqsGk8sXNueUiPhtq2uHNywt1bd24cO63H+IL6m2SL0bBwwmRtlcVIMIBZXJObIAJ3Ousmo+K4sqq2yArmcqiYtqRDsisTlECIGmvtTcLi5uJbk66ddOZ9v5vS5OUl3/odTWoJ7mVXm2IIBJ006+v7Vs+GOM38No4L2mlgBEoT0B5dqp4nB/6o5cKoAtzmL3VS46GIuLaALBNyCxBI23FVsBiLiKyvOnykgtE6aGOR11pylKvmPYvMLfTzg7pvGtofMMp5CRP0FaPDuOJe+UOJmMykAwJ0JGv+KxODcZwQk5EsvCsSVgsWBPlYjttW/gxnb4hYERCBSCFHMkjQsfoAI6k6dXxHhuWfwZ1mzlKOPyXqKKK6xBHdbSvLOMY04i+7kc4UaGABpMc+deicfv5bD8pUqDzGbTSOdec8Nw2doG3rWRrbcPHsaOjrzlhh0CkSYUDWOZpmJvXLlzQZLY2A+Zj36CpeKMAwA5CFHU7SaZbWTlB0A87d+nvWd36jSf8A5RTeWb4SrmP298qj15mtK3hk+Fkt6Akr5THOCJG20aVHd4fmBUOyrPmy/Mw6TuPatSxbRFVVAyqIH+KrOawsBGD3PJDheBBUIAHOANJPrWVxHFi0JuMJmFtrr7n7x/Ad66E4whYA15Vg8cKTNxspjUqPO07Ih3k/yKimTlL1FbIuMW0VcBjGulifKTy3IH9x5HtW9wu/bACgM+uu8DuY5e9YliLSTcC2wRKWvtBercyxmruCvO4PkuKpIiSEBHp81MtipLjopBvCTfJZ4pwn4jZs4U7qpCsBHMGJX2aobN64Vhkt31GmjsT9LuYfQ1ZYKZQAMR2hR6nc1NZB6k7bAKo/DalwulBYL/CjLkMLxQFIWyAy6OgBGXpOUZTI1rnuNcK+IYtgWJAJXIoB7yAdfauiebd34yDMCMt1F3KjZl6ss7cwaq+J+IIcNntw5LBdDqB90jr2NbemuVsf8GXdXslyjkf+gsHkkFbYWcwQlge40A6TXd+E+HYI5Ccr39fI3KJjKD5TprzrnsPgrN0KvxHsszWbbK6ktevt8yrBiEGnaRO9VsffuYe6l0x5nTJ8Mhsy2yF8kalfsg84roeMp4FcYaNPjll24obdjDi1ZCL8VguQPBFwOGylQwcLEAkldZEitkWJVRcIZgBLL5YaPs9Kw+K+NTduhViddgWCZtl+ZQbhjc7CAASTWtatEqpB3g8+Y6HX61k62blJHfo61FPki4ut61YcqCQUYqYBbzGN11gzMEV2Xh/ha4bDWkC6hEDEL5i0CS0anUmo72C82jRCA9gBAGvfWs63fv3mvYf472nySjgWyROm2QbHoZ0rp0r+HJ1yX2OW/wD7FuX5IfEnh3/VXnNt8zoLeZHYqqNqVyOqkq5Bk+q9a5jjOBbAlTOdswDvpJBBIA7QPciu24Jw3/S4RrKsbjozF3bdmbzZzuY1HUwOcQeb8RMGvIPnz22kM0wytmGpnI+8bqQeh0bfCLW4im2S9P6EFvjGBt/Fu2b15bt8k3CULXBm1i2x/poJk7Ny6CkFxTaLptynfbcnn/iq1vgWGILKGWDDK0Zl1kqQB0O/51OmJQLA2A2gTGuae8QazrZRljaju09Tgm/c6fw5woXLNu6HdHknQzzkoQ86BgTpGnqa2GwOstbUn76Sjj1gz9GPpWR4DuE27gmVD6dpGvtoD711NbOnw60zLuWJtDUSABr7mT9TTqKK6BJieKbgWwWJ0BGnWdIrjrHE0AJAyqAC3ftXTeM2JQJAg6++wrneGcHBTeYYyI3g6D8q85rpQdss/RGxpU41ZM7G2TnWfmf+of7E5D+dKgOJgoo2LSxOszz/AAP0rfXCC21xrpDNcO3ReS1nrgA1wsB5FkL3bQuY6AALXPGyLXPQzL78kwERG7fKO29SW2OgievQdqrPfIBuAQxlLYPLWD6ydPY1p4I/Kq+hO+Y/aY9p2pU8pHSrCri7uRZ9NuvSq7YAOM8A3vstEhO2+9bl7DoYkAhe25qpjkDKQAd9QNM3aenWKpCzrBDluMdMi5ip+Je53GGeG/cdBoK0MAkrlY5iPmJgnMfy30AqC/w6EhSVY/dgEDmByHrTcHY+GMgAAHqSSeZO5NNk1KPBEYvI7B8MKsWYzOg6DXn1NXSROxM7T+if4qGWYrAgc2J19l696gv3VXTzTzIO/wDuf9BRzJ8k8R6NS3cB0MyOQ2942rL45gFdWMKGiVIGsjUSelRJxe2ogyY2C6L/ADvU+GxHxAZWFIIVjoDOgABMn1qYqVb3FfRLhnPYK/8AEtqr20uzmcTuhLAM5jUNEAQelX73h+yMZhbdpXHw7ZZwzFoVWIt6EkAlixgVj8I4c7YpbBlTJFzl5UljP9sD8q7fgjr8drrj/uk5D0VNLY9Msv7mtaybjHh9mcop8tcorca4UnwyoWBIBWTJIIO+5Om9VOD46CUYnT5SeYP610XGMFmYEfaB+q6gjvvXGY62yMSNxrpt3A+tcKju4Z3wknDJ6Pg+KIwJYjURE7jaB+XqTVHF4QMVZCQ4mGXRgJiZ+7OgnfWuVwuMLKCNv5p+nua7Hg1yLIc66THPSYHYAfSZ6U9Sdj2y7Xk5bKlUt8fPgTB45rTAMS4KgFzqQVJ+Y9834VynEcOLV25mDNbueYswiU/tMCPhnp9kr92tLi/FizQvyglj/c3WOg5V0WAtG5hbbRLrLLPPUjKT0ZZU+tXp3Wy+G5ZSKTSqSsx34PPHxXnkEFxCjXS4N8j+o1U8jp1mSxbF0qLY805TP2TuMx5aae1dzjOF2nthxbUqF1GUAtbkE986ESO4I501OG2rLC4gPk1bLpmtuZzjL8wUknsMw6U56V5K/wAZw+C94d4SMPaCzJOp23O4HatWkWlrThFRWEZ7eXlhRRRViDk/Gt2DbHMgn6EVncKxJVihjLrr32/Srf8A6iA5EI0jNr9NK5DA8ay6MJMzPOdYn6153V075zx7/wCDZokvhKL/AHydXi+H52zGSIieh5a9ayb9xrFpUWcxbKJ3HNm/M+wrp/D2NW70IZdR0I5EVF4u4VbFsXQMpBjtrPKkV6aUq9/hdr7ArUrNkjk3xoYghfKkIg6tzPsPzNaGExeUnX5YGnMmYtqfpJrLtYUqs8gYWOZbUmfoKdaVrbSNcpA0++x69pqJQi1hDcNdnQfEJgc416fyaagMj+e9VRjACU1YqFzHqx5fvS38WQT30H5k+1cuxjI9E1xhNVmPTdv5NJcvAADmfwXXU/zrVWxf+I28CfwG5P5VeMPJfdjg2sBhBcdF1gn3jnVjjXgYOF+E0RObMSZBiCIHLpFbHBMAEXMREjTsK1hW1odKvh7prl/0Rk6nUOU8RfCPJuH8KW6xCZ7kGFCiCf7m5KPxpcfbZGFu2QXnUWwTl7G4Tq3ppXqqWFEwAJ1MACfWK5/GeB7L3C4Z0B3VYA9iRpV56KXaeSIalLjo5VDZtpF0zcgqcnmJDQGBOwkCN9iavh/ijRTbEgrPKOfbpHSujHhq3aWLKKDzJ1Yj/cdvapLHABIZzPYbVxvR27tqX58HRHU18yZk8Px2bysdR5lB+8pIb2MNUPFuFo6MVHm1kdDvp7VucW4ArrNuEdSWBHMxsfWBrWDaxjK4zgjTKwPJhI/A6e61N9Mq+JfqFU1P1Q/Q5PD22t3CD8j/AEB0/QRXZYbGBLOumyjpG8jr1J/2iqnE+GhvMmx3jkTzjoaisXYhLoJGhVokDpPakfEecnS4xlFffJVxNn7R9hzrf4F4lVVW3c8uXTMT+dZhwrXJChnK8wJg9+/asq4kPDShHzaaj2q1M51vci1sIWraz0bC4YrniCpcunYNBYf/ACzH3FRjBMo0g/DYm2NpQjW2e3Iei9K5HhPilsK3w7pL2uR5p6Hmvau4wWNS6ge2wZTsR/N63KbY2Ljv2MO2qVbwxMGjAEEaA+TrlgQD0I1HsKsUUV0CgooooA57xlhc9mYmGE+hMfrXAtwlTMab9+u9ercQwwuW2U8xHpMa151ih8Iw+nmKn10/esXWxcLMrya2icZQcZeBfCeJNq55tpX84r0DiN1RZYkBlI20IM15qt4K0Zh/P8iuq4LxZLo+AWHmEr1BpVN0kpRX83X3J1FCeJLx39jIv4UEKF0VTMcqecApKDOTkZnIgQzEkiT2rWbw3dzaZYPf9KlTw0+sso76muNaa/rax0rqcfMcw+CIEgQWulnbooMgAcydBVq6q6BhLb9YHT1NXOJYY2GClgxImY7kfpVEXQOev3uetLmpJ4l2h1aTWY9Fa9hHZX8hO2cjZRyX96v+GOB/EedraEFv7iNQs9OtWuE8QySAAQ3zA6yO/wBa38BxSyAFUZO0aT7V2aX4cmlOWPoc2olZFNKP5NBjOmx7iQaS0IOgjeRykU9WDagg8tKcqxW8o55MYdRRRTSCO9fVBLMFHUkAfU0ljEq4lGVh1Ugj8KdctBhBAI6ET+dcvcwdy3ij/pkOUZS2wTWJXWB302qG8AdXWbxbgi3huUYahh+o5j9q0qKiUFNYkWjJxeUcW1m5h2Iur5NIuASkEwJ6bga9K6Lh2GGWdwdQI26juJ1rQe2CCCAQdwdj7VXPD1+yWQ/2mPw2NckdJGEtyHz1DmsMbicQLYGkKWC5tIBYwsjpJA965TimLD4gFkylUCsTszZjseYHXvHKurvcOFxctwl1kGNBOUgiY31E0mP4Ul1YIEj5TGq/4ptsJSi0iKbIwnuZ5rxIAzl1Xp92fXlrVXgPiC5grwygmyx86a+7L3H41q8Y4Y1i4Qw0MlSPlI5gd+1UbGBF0xJHTT8OxrMjJ1M0bIxtjwz1bD31dQymVYAg9Qakrh+A4y5ht/NabUidVPMgfpzrsrWLRlzKwI6zWnTfGxfUzLaXW/oTUVUTilotlFxZ6TVunpp9CRGFcR464OcvxlPMZhHoJ/Ku4qpxLAi7bZDzUj0mufUV745XaG0z2SyeQJhWOsaVq8IwwDZyYynyx+c1pYzgrooBEAxr300PfSkwmEASTsS300P5VhWWPro3IqHaeTvMBiM9tW6jX151YisDwtipUp906fz8frW/W9prPiVqRh3Q2TcTH8Q8D+OsqcrrseR7HtXH3uCYhNWtkAcx5v3r0iil3aOFrz0xtOqnUsdo8vt3XB0Hr29Tt+NaWHxGYa7/AIfXau5fDqd1B9QDVDEeHLTagFT1H7GQKzrP+Ml/K0/6HZHXxfzIwHdkAIbuIP46VZ4Zj7xeAxI761av+Gz9lyR0O/sdqscPwSWjJLA/3CB9dj9aXVpL4T9vrkLL6nB+X9jUzGNh9Y/Sq97HlNWUhNJYEECeZA1jvUePx4RHcEEIMxGkMOg7nYd6rHC5jetrrbdFIGsKxJzQfSDFbTk1wmZiRrig0IkADppRIpxQKUVXt3zOUqVPLmp9COfapyKAHUU0GipAdRSTS0ARYnCrcUq6hlPIia52/wCFEQk2wYJka6p6dR+PrXT0Um2mNiwxkLJQfBzeH4c8GcvzexBAk9jWzhcAiAQBI586kuYadtD+H0qEu40NuR1DD8jSKqfhvlF52uZn30JzfCOHuKoJe1Eux1nzhoUnlK71s4f5V9Bvv71TbBZypyi2VaRESRrK6fZPMVoCumC5yKbCiiimFTD8UsRaAX5i3l+hH615viMZdzQzEMp0HT26V6fxMhrig/LbVrrH2IA/M+1YDsruAVGiyZHrH5j6VhauW21vGTV0z9GCLwTxGX832hH/ACX/ABNdzXnnC7gF8FYAzLEe3KvQ67dBPMGvZiNbHE0/dBRRSRWgcIUs02kqMgOmim0s0ARnBpM5Fn0FSgUk0TRhIBS1Vb9g5gygTz1Kk+40PoR7irBNMcxtUN4ALub7Meh5+/L8aPj7AwCeU/gOtRP5ohiCDyMH3BEEVJfRWUhgCP59PWpTyBJFJEVFZvg6agjcHcU+5dyiTt+X0o4AeGpsnl+NLoRIprDrv1FQwHq89qdNReuv0mnDtrUpgSUUwP8A+OdODCjIC0VFfxSpqzBR1JgU61dDAFTIOxoyA+iiipAzOOkC03VoB7iRp+nvXn3E8ViLbll+UmBAGv8ANfpXZcaUtdAB8ukydAY0AHTme57Vn4wfZH3SB6tCj8z9KwNVZutePHBraZbYfcqeGsKztbzAZgRI9EGp/nOu9rA4DwzI5cTBnUkb+UadvLW/Wjoq9sM+5x6qe6f2Ciiiu45QpMtLRQA0ikp9NiowATRRRFSAhqO4R6dKkprJVGgIApG59D+9Ma5r0PXkadi74RCzAwBOgJMDsN6q4PiNu6CbbAxuI69Z2/xSXNJ48jEm1klw9182uWNYOoPpG0dwashmzRGhrIxF9rq//jOhZD5kZR9NRK1fw11sgNxQGG6zp/xY/lVoz3PBDhhZLgjbagCOc1kYnxIg8tsNfuH7CakT955yr7mmJh8Te/7r/AX/APXaMuR/deI3/wBoHrTMlDSOIQsQGGYQCJEjntvUi3hG/vWGfBWEj/tFjrLF3+JPUmdTVC/4LSy2e1b+Nb3ayxMjnNs8z/a2/Wgh5LOP8YMWdMLZbEsmjOAcinXpJbbtVTA4q5iNL+Law5/9oJ8Fh2ztqa2uD4/DEBbJS3H/ALcBD7oYM1p3UtXDlYI5HIwSPblR2CIsBgbaSVOdjGZmbOx9TV6oLWBtqZVFUxEgAGOlT1ZIkKQ0tFSBz/F8ocRv03lm2/eq+H4a7vMHRiCZESunvqT9K1zw4tiPiNGVRCDmSd2PpsKvqgG1Zy0alNyl7nX/ABDjFRiJatBVAGwEU+iitBLHCOQKKKKkAooooAKKKKACkNLRQAlNanEU1l61ACb71AmECklQozb6CT6kb+9TzG/1prA8tR/Nqo15ZOSFcONYAHM6QfrXOca4YXvhrtk3bYAAyuZAH3kmGgk7b11Qg1DjAwRiih2AlVJiT0nlSpR44LxlzyZuKvDDWh8OyHtg6hAFKjrAGtaHDsWt62rrJU/eGoI0O9ZnAuNvddrdy01tgJ1B1jcEkb1tMwA1gDryorlu9SfBM1t9LXI+BSxVTHFyn9Ern0IzagjmKbwx7pX+soVpIgEEHvTd/OMFMcZJ8TgbdwQ6K4/uAP51FheC2LZBS1bUiYIUTrodd6tzSg1cqLRRRUgFFFITQAtFNDUs0ALRRRQAUUUUAFFFMu3lUSxCgbkkAfU0APpl66FUsxgAEk9ANSay8d4sw1pA73VCE5QwkiddJHoa5fxZ42S7hXS0H85VQxgAqTJjWdQI96o5xx2WUXkgxv8A6om5fFiwiopOX4jsQx1iEUKVVjMAsYkia2fDvi5Pgt8ZmzrcYZcru8M3kGgJYycvtXGeE7FsrcLpN0upRiPkgGY/uNaHxMMDeyXCHuZdSD8O2wuZ8+cCAQxJE7HnrXLvnlYL7Ulyeng0tRYfEK6hkYMp2IMipa7RQ0mm5elOZah+LG4jvyoxkhvBJSxTVead6VVrAJ5EJqO/ZV1KsAysIIOoI9KlFNNVZJXwvD1spltiFkmJJid4JM07CYxHByOHjeCCRU0+3601bCgkgBWO5AGvqedQljG3onOeySZpdqYO496kIpiIFoooqQCmM1ONMLdNahsANJOnemqgBJA1O9LcYASdO9KyA4PTw1VgxkbMp2I3H7ipYqyYEtFMBpwNXyAtYPirglu8mdzdPwwTlt6lv+HM1vUUNZWCU8Hk2Ma5bss1vDXLaqwZS6KzMQdfK4gmPXasvjnmKhQ6qSCEdBbcCOabL6CvT+O+GVvMbv8AULhMoUPlXmJk7HXlXmnFMGVui2WYshysWbM2bkMx+cgRPYiuRx2vA1PPI3BYl0MASPigTyKtpFdVcxVvC2iz57afIHRM62mYeUsDy9Jk1icAwjAqYGkk676zOg/Ct7F3VFy3N8radSLtq4ga1cg6ZWOgcSJGsiPWqZSfJbwVuA417E33cD4s51Qg2WIOl4R8mYb7Dfau14Px1L4gGHGpU7+o6iuCxbliLdgG23yoogW26fDYCPYx7az0/g/gxQfEu2Rbu6jQkdQSU+UHuNCDTKpSbKzSSOooopD2rrEkbWRMjTr3pRRmpZqMkYENANLFJFDQZK2MwbOBluPbPaDPsRVhRGkz+dGanRNUUMPJbdngUUopIpwq6ICiiipAKZInvTjTCtQwGFmnbTrP6VJNISaWl4Aj+KADAOm4G/rHOnhtu+1JbadwQemn6UjzIEAjmZ1B9KMgPiiikBmpQC5qfNRzS1ZMDF8Ucbayq27Qm9dkJpOUCMzkc4nbmYFecJhpZrjSYJVJ1Ykk5nJ5sZLT/tr1vE4NbgII1ysoYaMoYQcrbj/ArmcZ4MaLSWiuVSWdm0JbTLoB8oAiOhNItjJ8obBx8ieHuGBrbOSAi6THNR5zvsDp/wATUOKwz3AyW8OMTYYgyyraOm6jP8ykx5wJAnfQ113D8Etq2ttdlEevU+pOtWKvGpJFHJmXwLBG2pHwxaHJRkCjrCpMe5NalFFNSwVCmEg0+o2s8x79D/OtDAbcHXbr0/akbTfbkR+opwbl/PY0gX7v05f4qoCSf2PI/tTw1MG+nuDtSj+D9qjIDitFIGNOq6eSuBQacKYFNOWpJQtFFFBIUlFFACClNFFACEUGiiqgJS0UUY5AaBThRRURRLFpaKKuQFFFFABRRRQAUUUUAIwqIHUjt70UVVgAUNvyOn/mnhNOtJRQgFApSKKKlAKKWiipAKKKKA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86026" name="Picture 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288" y="5661025"/>
            <a:ext cx="10080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8" name="Picture 1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77050" y="3284538"/>
            <a:ext cx="1524000" cy="2038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6029" name="Picture 13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68313" y="2349500"/>
            <a:ext cx="2171700" cy="2676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rgbClr val="CCFFCC"/>
          </a:solidFill>
        </p:spPr>
        <p:txBody>
          <a:bodyPr/>
          <a:lstStyle/>
          <a:p>
            <a:r>
              <a:rPr lang="ru-RU" sz="2400"/>
              <a:t>Почему мама-утка с утятами стали убегать от Тима после того, как он поиграл с найденной им трубой?</a:t>
            </a:r>
          </a:p>
        </p:txBody>
      </p:sp>
      <p:sp>
        <p:nvSpPr>
          <p:cNvPr id="8704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11638" y="465296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Он стал черным страшилищем </a:t>
            </a:r>
          </a:p>
        </p:txBody>
      </p:sp>
      <p:sp>
        <p:nvSpPr>
          <p:cNvPr id="8704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11638" y="3284538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Он был весь покрыт ржавчиной</a:t>
            </a:r>
          </a:p>
        </p:txBody>
      </p:sp>
      <p:sp>
        <p:nvSpPr>
          <p:cNvPr id="8704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11638" y="191611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Он был покрыт тиной</a:t>
            </a:r>
          </a:p>
        </p:txBody>
      </p:sp>
      <p:pic>
        <p:nvPicPr>
          <p:cNvPr id="87046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5734050"/>
            <a:ext cx="10080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71550" y="2420938"/>
            <a:ext cx="2314575" cy="198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214438"/>
          </a:xfrm>
          <a:solidFill>
            <a:srgbClr val="CCFFCC"/>
          </a:solidFill>
        </p:spPr>
        <p:txBody>
          <a:bodyPr/>
          <a:lstStyle/>
          <a:p>
            <a:r>
              <a:rPr lang="ru-RU" sz="2400"/>
              <a:t>Тим увидел, что какой-то человек бросает в воду мешок. Кто оказался в мешке? Кого спас Тим?</a:t>
            </a:r>
          </a:p>
        </p:txBody>
      </p:sp>
      <p:sp>
        <p:nvSpPr>
          <p:cNvPr id="8806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1989138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Котенок Черныш</a:t>
            </a:r>
          </a:p>
        </p:txBody>
      </p:sp>
      <p:sp>
        <p:nvSpPr>
          <p:cNvPr id="8806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3284538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Щенок Рыжик</a:t>
            </a:r>
          </a:p>
        </p:txBody>
      </p:sp>
      <p:sp>
        <p:nvSpPr>
          <p:cNvPr id="8806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465296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Цыпленок Пик</a:t>
            </a:r>
          </a:p>
        </p:txBody>
      </p:sp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5805488"/>
            <a:ext cx="10080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31913" y="2565400"/>
            <a:ext cx="1524000" cy="201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rgbClr val="CCFFCC"/>
          </a:solidFill>
        </p:spPr>
        <p:txBody>
          <a:bodyPr/>
          <a:lstStyle/>
          <a:p>
            <a:r>
              <a:rPr lang="ru-RU" sz="2400"/>
              <a:t>Куда Тим спрятался от хитрой лисы?</a:t>
            </a:r>
          </a:p>
        </p:txBody>
      </p:sp>
      <p:sp>
        <p:nvSpPr>
          <p:cNvPr id="8909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3284538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 корзинку с колбасой</a:t>
            </a:r>
          </a:p>
        </p:txBody>
      </p:sp>
      <p:sp>
        <p:nvSpPr>
          <p:cNvPr id="8909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191611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/>
              <a:t>В собачью будку</a:t>
            </a:r>
            <a:endParaRPr lang="ru-RU" sz="1800" b="1">
              <a:solidFill>
                <a:schemeClr val="tx1"/>
              </a:solidFill>
            </a:endParaRPr>
          </a:p>
        </p:txBody>
      </p:sp>
      <p:sp>
        <p:nvSpPr>
          <p:cNvPr id="8909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465296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 пруд</a:t>
            </a:r>
          </a:p>
        </p:txBody>
      </p:sp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5734050"/>
            <a:ext cx="10080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42988" y="2420938"/>
            <a:ext cx="1714500" cy="228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263" y="4076700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288" y="188913"/>
            <a:ext cx="2362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35600" y="1268413"/>
            <a:ext cx="1741488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19475" y="18446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64388" y="549275"/>
            <a:ext cx="18002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50825" y="4940300"/>
            <a:ext cx="2017713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3276600" y="5157788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5580063" y="530066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3492500" y="765175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7308850" y="2349500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5435600" y="476250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4932363" y="3068638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>
            <a:off x="7524750" y="4581525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91" name="AutoShape 15"/>
          <p:cNvSpPr>
            <a:spLocks noChangeArrowheads="1"/>
          </p:cNvSpPr>
          <p:nvPr/>
        </p:nvSpPr>
        <p:spPr bwMode="auto">
          <a:xfrm>
            <a:off x="1187450" y="40481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92" name="AutoShape 16"/>
          <p:cNvSpPr>
            <a:spLocks noChangeArrowheads="1"/>
          </p:cNvSpPr>
          <p:nvPr/>
        </p:nvSpPr>
        <p:spPr bwMode="auto">
          <a:xfrm>
            <a:off x="2124075" y="314166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93" name="AutoShape 17"/>
          <p:cNvSpPr>
            <a:spLocks noChangeArrowheads="1"/>
          </p:cNvSpPr>
          <p:nvPr/>
        </p:nvSpPr>
        <p:spPr bwMode="auto">
          <a:xfrm>
            <a:off x="250825" y="191611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94" name="AutoShape 18"/>
          <p:cNvSpPr>
            <a:spLocks noChangeArrowheads="1"/>
          </p:cNvSpPr>
          <p:nvPr/>
        </p:nvSpPr>
        <p:spPr bwMode="auto">
          <a:xfrm>
            <a:off x="2555875" y="5373688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95" name="AutoShape 19"/>
          <p:cNvSpPr>
            <a:spLocks noChangeArrowheads="1"/>
          </p:cNvSpPr>
          <p:nvPr/>
        </p:nvSpPr>
        <p:spPr bwMode="auto">
          <a:xfrm>
            <a:off x="4859338" y="908050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96" name="AutoShape 20"/>
          <p:cNvSpPr>
            <a:spLocks noChangeArrowheads="1"/>
          </p:cNvSpPr>
          <p:nvPr/>
        </p:nvSpPr>
        <p:spPr bwMode="auto">
          <a:xfrm>
            <a:off x="2700338" y="836613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97" name="AutoShape 21"/>
          <p:cNvSpPr>
            <a:spLocks noChangeArrowheads="1"/>
          </p:cNvSpPr>
          <p:nvPr/>
        </p:nvSpPr>
        <p:spPr bwMode="auto">
          <a:xfrm>
            <a:off x="7092950" y="5589588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98" name="AutoShape 22"/>
          <p:cNvSpPr>
            <a:spLocks noChangeArrowheads="1"/>
          </p:cNvSpPr>
          <p:nvPr/>
        </p:nvSpPr>
        <p:spPr bwMode="auto">
          <a:xfrm>
            <a:off x="4787900" y="5734050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99" name="AutoShape 23"/>
          <p:cNvSpPr>
            <a:spLocks noChangeArrowheads="1"/>
          </p:cNvSpPr>
          <p:nvPr/>
        </p:nvSpPr>
        <p:spPr bwMode="auto">
          <a:xfrm>
            <a:off x="6443663" y="3141663"/>
            <a:ext cx="360362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00" name="AutoShape 24"/>
          <p:cNvSpPr>
            <a:spLocks noChangeArrowheads="1"/>
          </p:cNvSpPr>
          <p:nvPr/>
        </p:nvSpPr>
        <p:spPr bwMode="auto">
          <a:xfrm rot="2138826">
            <a:off x="1403350" y="2997200"/>
            <a:ext cx="360363" cy="503238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01" name="AutoShape 25"/>
          <p:cNvSpPr>
            <a:spLocks noChangeArrowheads="1"/>
          </p:cNvSpPr>
          <p:nvPr/>
        </p:nvSpPr>
        <p:spPr bwMode="auto">
          <a:xfrm>
            <a:off x="3851275" y="3284538"/>
            <a:ext cx="360363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02" name="AutoShape 26"/>
          <p:cNvSpPr>
            <a:spLocks noChangeArrowheads="1"/>
          </p:cNvSpPr>
          <p:nvPr/>
        </p:nvSpPr>
        <p:spPr bwMode="auto">
          <a:xfrm rot="5400000">
            <a:off x="7920832" y="3680619"/>
            <a:ext cx="431800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03" name="AutoShape 27"/>
          <p:cNvSpPr>
            <a:spLocks noChangeArrowheads="1"/>
          </p:cNvSpPr>
          <p:nvPr/>
        </p:nvSpPr>
        <p:spPr bwMode="auto">
          <a:xfrm rot="7032967">
            <a:off x="575469" y="1232694"/>
            <a:ext cx="431800" cy="503238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04" name="AutoShape 28"/>
          <p:cNvSpPr>
            <a:spLocks noChangeArrowheads="1"/>
          </p:cNvSpPr>
          <p:nvPr/>
        </p:nvSpPr>
        <p:spPr bwMode="auto">
          <a:xfrm>
            <a:off x="6732588" y="1052513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4605" name="Picture 29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419475" y="4076700"/>
            <a:ext cx="194468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6" name="Picture 30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95288" y="3141663"/>
            <a:ext cx="14287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609" name="Picture 33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50825" y="1341438"/>
            <a:ext cx="2095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610" name="Picture 34"/>
          <p:cNvPicPr>
            <a:picLocks noChangeAspect="1" noChangeArrowheads="1" noCrop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4140200" y="0"/>
            <a:ext cx="1143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1" name="Picture 35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2916238" y="260350"/>
            <a:ext cx="1733550" cy="2638425"/>
          </a:xfrm>
          <a:prstGeom prst="rect">
            <a:avLst/>
          </a:prstGeom>
          <a:noFill/>
          <a:ln w="57150" algn="ctr">
            <a:solidFill>
              <a:srgbClr val="FF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0.05868 -0.1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1196975"/>
            <a:ext cx="3095625" cy="1150938"/>
          </a:xfrm>
          <a:prstGeom prst="actionButtonBlank">
            <a:avLst/>
          </a:prstGeom>
          <a:solidFill>
            <a:srgbClr val="00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Вопрос 1</a:t>
            </a:r>
          </a:p>
        </p:txBody>
      </p:sp>
      <p:sp>
        <p:nvSpPr>
          <p:cNvPr id="90115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2708275"/>
            <a:ext cx="3095625" cy="115093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Вопрос 2</a:t>
            </a:r>
          </a:p>
        </p:txBody>
      </p:sp>
      <p:sp>
        <p:nvSpPr>
          <p:cNvPr id="90116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4292600"/>
            <a:ext cx="3095625" cy="1150938"/>
          </a:xfrm>
          <a:prstGeom prst="actionButtonBlank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Вопрос 3</a:t>
            </a:r>
          </a:p>
        </p:txBody>
      </p:sp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88125" y="3333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118" name="Cloud"/>
          <p:cNvSpPr>
            <a:spLocks noChangeAspect="1" noEditPoints="1" noChangeArrowheads="1"/>
          </p:cNvSpPr>
          <p:nvPr/>
        </p:nvSpPr>
        <p:spPr bwMode="auto">
          <a:xfrm rot="-447188">
            <a:off x="250825" y="404813"/>
            <a:ext cx="3025775" cy="14398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sz="1600" b="1">
                <a:solidFill>
                  <a:schemeClr val="tx1"/>
                </a:solidFill>
              </a:rPr>
              <a:t>Лия Гераскина </a:t>
            </a:r>
            <a:br>
              <a:rPr lang="ru-RU" sz="1600" b="1">
                <a:solidFill>
                  <a:schemeClr val="tx1"/>
                </a:solidFill>
              </a:rPr>
            </a:br>
            <a:r>
              <a:rPr lang="ru-RU" sz="1600" b="1">
                <a:solidFill>
                  <a:schemeClr val="tx1"/>
                </a:solidFill>
              </a:rPr>
              <a:t>«В стране невыученных уроков»</a:t>
            </a:r>
          </a:p>
        </p:txBody>
      </p:sp>
      <p:sp>
        <p:nvSpPr>
          <p:cNvPr id="90119" name="AutoShape 7" descr="data:image/jpg;base64,/9j/4AAQSkZJRgABAQAAAQABAAD/2wCEAAkGBhQSERUUExQUFBQWFRYVFRcYFxcXFxYYFxgXGBgXFxUYHCYeGRkjHRccHy8gIycpLC0sFx4yNTAqNSYrLCkBCQoKDgwOGg8PGiwkHyQsLCwvKS8sLCwsLCkpLCwsLCwsNCwsLCosLCwsKSwsLCwsLCwsLCwsLCwsLCwsLCwsLP/AABEIAOQA3QMBIgACEQEDEQH/xAAbAAABBQEBAAAAAAAAAAAAAAAAAQIDBAUGB//EAD4QAAIBAgQEBAMHAwMDBAMAAAECEQADBBIhMQVBUWEGInGBEzKRQlKhscHR8CNi4RRyghUz8QdDktIkU6L/xAAaAQACAwEBAAAAAAAAAAAAAAAAAwECBQQG/8QALxEAAgIBBAECBQIGAwAAAAAAAAECAxEEEiExQSJREzJhcYGR8BRCobHB8QUjUv/aAAwDAQACEQMRAD8A9xooooAKKKKACiocViQiljsokxXOcS8c21UG1DtOqsGGnrSp3Qh2xsKpz+VHUzRNefYjxhfZg6DKsQU3B7hgAQah/wCu4ooFa7l1BDSA+nIn7Vcz11aOlaC1no9FcEnibFJu1u4I00AP4ETUqePLkCbSkg+aCYI7T8p9ZojrqpFZaK1eDuKKw8F4xsXGVQSpYfaEAH7pPWtpXB2NdcbIz+VnNKEo/Mh1Mu3QqlmMAAknoBuazcXaxCOXtMtxTvbfTKf7HHLsam4V8chjfCgkjKqmcojn3nuauUKPFPF1m2hKN8Ro0A29S3T0rXwd7PbRoIzKrQdCJAMEVF/0mzmzfCtzMzkXfrtv3qyzgCTQA6imq4IkEEdRTqhPPQBRRSTUgLRXP8cx7ubtq0xU27LXXcaENBNtAe8SewjnV7w7xE38NauMIZlGYf3DQ+0ifeqKactpba8ZNKiiirlQooooAKKKKACiiiaACaweLeJ0tkqnncbjkP8AceX51F4r4tlQ20cq5icurR0HSuQfCwvm/wDgNv8AketZOq1mHsgzQ02lUvVPr2F4li7l4+a4z9phB6AaVHbwswNB1gTVZLrudP6aDpoW/wDqPx9KW66sZButEaScv0ET7zWa9z7ZrRcYr0o0/wDTALoGPpofzFN+GGQ5c5iJU6N6jMNaZhcTGhWPcSfYafjVtb56R70nmJd+rooXsKGUbmNBKlGA9RpPsRTbWFIn7Wv2gJjuRvWoVZuoPLl/n2qndw7Mf6i5ujBqFZnjILgrsdCGSTzjUfhtUmD4m1sgpcdTrE6rB3EfzWq1wkNu28SQQR7jeo7yMToVYc+RPqKdDjlMpPD4aydRhfHDpHxlDr95N/Ug6H8K6jA8atXVzI4Omo5j/jvXnHDeKDMbV1RdtRJAU/FszMuuXzMpgyBqCNJ1FWcT4eIHxcNc+OhggLBaOqxo8EbrB02rSqvtis9mXZVU5NfL/Y6XFeOLQaEl4mREBttmJ0I6EfSufx/jm+DplGhBjVecGN1bXuNKxsRiM05hLE+Yncnud59azrtwsd9RME7+jdaU7rLHy+PYY6a61wss18P4tv22BkTOmmjDmCBprXb8D8YpfEMPhsPmEyB3B+735c+RPl73YUZY03Gv0puGxhUZwTE6MPmQ9wN1qYSnWvR+gucIz7PacTxJUIBO+3eqtvjtm5mTMoOoIbpEzHNd689bHXHRJMgRBkzl3Ef21ew/D41A8x/u1/EfyamWsmm/YvHRRxyzo7OGS1ZxPmzM+YtEkAQQirO4C6TUXhPiNuzaFq5dUZQuUsQJJmQJPXl3rDxt5rKZ2VshOUnKWUTzYzvWDxKHuIqbHmN4POqQvlujLHWS0qIqElnL4PZVYHalrzPw94qbDXTaeXtbSNSnSOo7V6Ph8QrqGUhlIkEc61qrlYvqZllbg8MlooopwsKKKKACs3jPEzaWEXM7TlHIdyelaJrlPF/FEt5RJzneOQrj1lkoVvZ2P08FOaT6Mm44ViSZc/O3TsKxOKcUE5VXMeSz/wD07chWjbC3AIbXmvf9qz8XgviyDIGxI0mOQPSsCCSfqN1ptegrYZ2ugr8TQHzsF8s8lSf2NPxFiRCsQ3Ixrz5bA+tJecJ/TtgCBqdQqg/mfxpeH49SctlC5Bhm2UdZbmewp7z2lx++xaa+WXf76IeFYK9Oqi2J1LS7t7zFdLaSNt+UVlSvxDDl2B5t5U9hpPrrV+1iDMyAo3PX0rnucp8jq0orCLhsxqzaxrrVXF4fMpZC+/3o9dOvaoL2NkzBjkJkn/FXsPflefIco9+9JxKPLJ8HNYvHnKVt3czKYZT8wEbhTzG8c6r4TigcQYzctdxtmRt47bitfifCEuuS1kXsoEmxcVMRaPIgfbEHY1zmM4LrOHvZzOq3l+DeB7n5WPcEGtSqqM68nBbdKM2kbeCvZLsszW1FsxeX5rRLAS/I2m0BzCJImNCNPiPEbuGtKoe1buuxbNkPwyV80ydFLab6a+9cvhcY+HdGxKXrGjD4oTMIIjUfLcQ6Sp3G0GDS8V8Xm5ZFq3kFpYXIAq2iN9M0lGBmCDtGggz2V1bVyctlm5vAuIxXxbl+7bzo9sF7tp3LhgPnFtiMwZTJyknQwNgKLKK8MDowkdaxMHxM2c/mzFlKqCwgZ4OYjmeU6TUWCx9xVULlCqNNJnuTy9qLam+V2VqtS4fR0Zwx12n8+lTWsB5lVTkvHXK3y3ByAj5vUajpVjB463dQXLQClLTG9nzZQ67fDgsTm2A3ll6irl7AXGRS9sPoGgH+oh0kTpm9RBrjtjOGN3k7qpVzWY9kqcNlXkMsCMnzZGY6TAModdY/PReCY51OIUlFFmy4QxJzExnPMhdWgdK1sDZzWwSRcEEBjAZZEG1d7GNG3nfqca9hCbnxMPc/rDR1JljGxOsyIIOvI8oqsGk8sXNueUiPhtq2uHNywt1bd24cO63H+IL6m2SL0bBwwmRtlcVIMIBZXJObIAJ3Ousmo+K4sqq2yArmcqiYtqRDsisTlECIGmvtTcLi5uJbk66ddOZ9v5vS5OUl3/odTWoJ7mVXm2IIBJ006+v7Vs+GOM38No4L2mlgBEoT0B5dqp4nB/6o5cKoAtzmL3VS46GIuLaALBNyCxBI23FVsBiLiKyvOnykgtE6aGOR11pylKvmPYvMLfTzg7pvGtofMMp5CRP0FaPDuOJe+UOJmMykAwJ0JGv+KxODcZwQk5EsvCsSVgsWBPlYjttW/gxnb4hYERCBSCFHMkjQsfoAI6k6dXxHhuWfwZ1mzlKOPyXqKKK6xBHdbSvLOMY04i+7kc4UaGABpMc+deicfv5bD8pUqDzGbTSOdec8Nw2doG3rWRrbcPHsaOjrzlhh0CkSYUDWOZpmJvXLlzQZLY2A+Zj36CpeKMAwA5CFHU7SaZbWTlB0A87d+nvWd36jSf8A5RTeWb4SrmP298qj15mtK3hk+Fkt6Akr5THOCJG20aVHd4fmBUOyrPmy/Mw6TuPatSxbRFVVAyqIH+KrOawsBGD3PJDheBBUIAHOANJPrWVxHFi0JuMJmFtrr7n7x/Ad66E4whYA15Vg8cKTNxspjUqPO07Ih3k/yKimTlL1FbIuMW0VcBjGulifKTy3IH9x5HtW9wu/bACgM+uu8DuY5e9YliLSTcC2wRKWvtBercyxmruCvO4PkuKpIiSEBHp81MtipLjopBvCTfJZ4pwn4jZs4U7qpCsBHMGJX2aobN64Vhkt31GmjsT9LuYfQ1ZYKZQAMR2hR6nc1NZB6k7bAKo/DalwulBYL/CjLkMLxQFIWyAy6OgBGXpOUZTI1rnuNcK+IYtgWJAJXIoB7yAdfauiebd34yDMCMt1F3KjZl6ss7cwaq+J+IIcNntw5LBdDqB90jr2NbemuVsf8GXdXslyjkf+gsHkkFbYWcwQlge40A6TXd+E+HYI5Ccr39fI3KJjKD5TprzrnsPgrN0KvxHsszWbbK6ktevt8yrBiEGnaRO9VsffuYe6l0x5nTJ8Mhsy2yF8kalfsg84roeMp4FcYaNPjll24obdjDi1ZCL8VguQPBFwOGylQwcLEAkldZEitkWJVRcIZgBLL5YaPs9Kw+K+NTduhViddgWCZtl+ZQbhjc7CAASTWtatEqpB3g8+Y6HX61k62blJHfo61FPki4ut61YcqCQUYqYBbzGN11gzMEV2Xh/ha4bDWkC6hEDEL5i0CS0anUmo72C82jRCA9gBAGvfWs63fv3mvYf472nySjgWyROm2QbHoZ0rp0r+HJ1yX2OW/wD7FuX5IfEnh3/VXnNt8zoLeZHYqqNqVyOqkq5Bk+q9a5jjOBbAlTOdswDvpJBBIA7QPciu24Jw3/S4RrKsbjozF3bdmbzZzuY1HUwOcQeb8RMGvIPnz22kM0wytmGpnI+8bqQeh0bfCLW4im2S9P6EFvjGBt/Fu2b15bt8k3CULXBm1i2x/poJk7Ny6CkFxTaLptynfbcnn/iq1vgWGILKGWDDK0Zl1kqQB0O/51OmJQLA2A2gTGuae8QazrZRljaju09Tgm/c6fw5woXLNu6HdHknQzzkoQ86BgTpGnqa2GwOstbUn76Sjj1gz9GPpWR4DuE27gmVD6dpGvtoD711NbOnw60zLuWJtDUSABr7mT9TTqKK6BJieKbgWwWJ0BGnWdIrjrHE0AJAyqAC3ftXTeM2JQJAg6++wrneGcHBTeYYyI3g6D8q85rpQdss/RGxpU41ZM7G2TnWfmf+of7E5D+dKgOJgoo2LSxOszz/AAP0rfXCC21xrpDNcO3ReS1nrgA1wsB5FkL3bQuY6AALXPGyLXPQzL78kwERG7fKO29SW2OgievQdqrPfIBuAQxlLYPLWD6ydPY1p4I/Kq+hO+Y/aY9p2pU8pHSrCri7uRZ9NuvSq7YAOM8A3vstEhO2+9bl7DoYkAhe25qpjkDKQAd9QNM3aenWKpCzrBDluMdMi5ip+Je53GGeG/cdBoK0MAkrlY5iPmJgnMfy30AqC/w6EhSVY/dgEDmByHrTcHY+GMgAAHqSSeZO5NNk1KPBEYvI7B8MKsWYzOg6DXn1NXSROxM7T+if4qGWYrAgc2J19l696gv3VXTzTzIO/wDuf9BRzJ8k8R6NS3cB0MyOQ2942rL45gFdWMKGiVIGsjUSelRJxe2ogyY2C6L/ADvU+GxHxAZWFIIVjoDOgABMn1qYqVb3FfRLhnPYK/8AEtqr20uzmcTuhLAM5jUNEAQelX73h+yMZhbdpXHw7ZZwzFoVWIt6EkAlixgVj8I4c7YpbBlTJFzl5UljP9sD8q7fgjr8drrj/uk5D0VNLY9Msv7mtaybjHh9mcop8tcorca4UnwyoWBIBWTJIIO+5Om9VOD46CUYnT5SeYP610XGMFmYEfaB+q6gjvvXGY62yMSNxrpt3A+tcKju4Z3wknDJ6Pg+KIwJYjURE7jaB+XqTVHF4QMVZCQ4mGXRgJiZ+7OgnfWuVwuMLKCNv5p+nua7Hg1yLIc66THPSYHYAfSZ6U9Sdj2y7Xk5bKlUt8fPgTB45rTAMS4KgFzqQVJ+Y9834VynEcOLV25mDNbueYswiU/tMCPhnp9kr92tLi/FizQvyglj/c3WOg5V0WAtG5hbbRLrLLPPUjKT0ZZU+tXp3Wy+G5ZSKTSqSsx34PPHxXnkEFxCjXS4N8j+o1U8jp1mSxbF0qLY805TP2TuMx5aae1dzjOF2nthxbUqF1GUAtbkE986ESO4I501OG2rLC4gPk1bLpmtuZzjL8wUknsMw6U56V5K/wAZw+C94d4SMPaCzJOp23O4HatWkWlrThFRWEZ7eXlhRRRViDk/Gt2DbHMgn6EVncKxJVihjLrr32/Srf8A6iA5EI0jNr9NK5DA8ay6MJMzPOdYn6153V075zx7/wCDZokvhKL/AHydXi+H52zGSIieh5a9ayb9xrFpUWcxbKJ3HNm/M+wrp/D2NW70IZdR0I5EVF4u4VbFsXQMpBjtrPKkV6aUq9/hdr7ArUrNkjk3xoYghfKkIg6tzPsPzNaGExeUnX5YGnMmYtqfpJrLtYUqs8gYWOZbUmfoKdaVrbSNcpA0++x69pqJQi1hDcNdnQfEJgc416fyaagMj+e9VRjACU1YqFzHqx5fvS38WQT30H5k+1cuxjI9E1xhNVmPTdv5NJcvAADmfwXXU/zrVWxf+I28CfwG5P5VeMPJfdjg2sBhBcdF1gn3jnVjjXgYOF+E0RObMSZBiCIHLpFbHBMAEXMREjTsK1hW1odKvh7prl/0Rk6nUOU8RfCPJuH8KW6xCZ7kGFCiCf7m5KPxpcfbZGFu2QXnUWwTl7G4Tq3ppXqqWFEwAJ1MACfWK5/GeB7L3C4Z0B3VYA9iRpV56KXaeSIalLjo5VDZtpF0zcgqcnmJDQGBOwkCN9iavh/ijRTbEgrPKOfbpHSujHhq3aWLKKDzJ1Yj/cdvapLHABIZzPYbVxvR27tqX58HRHU18yZk8Px2bysdR5lB+8pIb2MNUPFuFo6MVHm1kdDvp7VucW4ArrNuEdSWBHMxsfWBrWDaxjK4zgjTKwPJhI/A6e61N9Mq+JfqFU1P1Q/Q5PD22t3CD8j/AEB0/QRXZYbGBLOumyjpG8jr1J/2iqnE+GhvMmx3jkTzjoaisXYhLoJGhVokDpPakfEecnS4xlFffJVxNn7R9hzrf4F4lVVW3c8uXTMT+dZhwrXJChnK8wJg9+/asq4kPDShHzaaj2q1M51vci1sIWraz0bC4YrniCpcunYNBYf/ACzH3FRjBMo0g/DYm2NpQjW2e3Iei9K5HhPilsK3w7pL2uR5p6Hmvau4wWNS6ge2wZTsR/N63KbY2Ljv2MO2qVbwxMGjAEEaA+TrlgQD0I1HsKsUUV0CgooooA57xlhc9mYmGE+hMfrXAtwlTMab9+u9ercQwwuW2U8xHpMa151ih8Iw+nmKn10/esXWxcLMrya2icZQcZeBfCeJNq55tpX84r0DiN1RZYkBlI20IM15qt4K0Zh/P8iuq4LxZLo+AWHmEr1BpVN0kpRX83X3J1FCeJLx39jIv4UEKF0VTMcqecApKDOTkZnIgQzEkiT2rWbw3dzaZYPf9KlTw0+sso76muNaa/rax0rqcfMcw+CIEgQWulnbooMgAcydBVq6q6BhLb9YHT1NXOJYY2GClgxImY7kfpVEXQOev3uetLmpJ4l2h1aTWY9Fa9hHZX8hO2cjZRyX96v+GOB/EedraEFv7iNQs9OtWuE8QySAAQ3zA6yO/wBa38BxSyAFUZO0aT7V2aX4cmlOWPoc2olZFNKP5NBjOmx7iQaS0IOgjeRykU9WDagg8tKcqxW8o55MYdRRRTSCO9fVBLMFHUkAfU0ljEq4lGVh1Ugj8KdctBhBAI6ET+dcvcwdy3ij/pkOUZS2wTWJXWB302qG8AdXWbxbgi3huUYahh+o5j9q0qKiUFNYkWjJxeUcW1m5h2Iur5NIuASkEwJ6bga9K6Lh2GGWdwdQI26juJ1rQe2CCCAQdwdj7VXPD1+yWQ/2mPw2NckdJGEtyHz1DmsMbicQLYGkKWC5tIBYwsjpJA965TimLD4gFkylUCsTszZjseYHXvHKurvcOFxctwl1kGNBOUgiY31E0mP4Ul1YIEj5TGq/4ptsJSi0iKbIwnuZ5rxIAzl1Xp92fXlrVXgPiC5grwygmyx86a+7L3H41q8Y4Y1i4Qw0MlSPlI5gd+1UbGBF0xJHTT8OxrMjJ1M0bIxtjwz1bD31dQymVYAg9Qakrh+A4y5ht/NabUidVPMgfpzrsrWLRlzKwI6zWnTfGxfUzLaXW/oTUVUTilotlFxZ6TVunpp9CRGFcR464OcvxlPMZhHoJ/Ku4qpxLAi7bZDzUj0mufUV745XaG0z2SyeQJhWOsaVq8IwwDZyYynyx+c1pYzgrooBEAxr300PfSkwmEASTsS300P5VhWWPro3IqHaeTvMBiM9tW6jX151YisDwtipUp906fz8frW/W9prPiVqRh3Q2TcTH8Q8D+OsqcrrseR7HtXH3uCYhNWtkAcx5v3r0iil3aOFrz0xtOqnUsdo8vt3XB0Hr29Tt+NaWHxGYa7/AIfXau5fDqd1B9QDVDEeHLTagFT1H7GQKzrP+Ml/K0/6HZHXxfzIwHdkAIbuIP46VZ4Zj7xeAxI761av+Gz9lyR0O/sdqscPwSWjJLA/3CB9dj9aXVpL4T9vrkLL6nB+X9jUzGNh9Y/Sq97HlNWUhNJYEECeZA1jvUePx4RHcEEIMxGkMOg7nYd6rHC5jetrrbdFIGsKxJzQfSDFbTk1wmZiRrig0IkADppRIpxQKUVXt3zOUqVPLmp9COfapyKAHUU0GipAdRSTS0ARYnCrcUq6hlPIia52/wCFEQk2wYJka6p6dR+PrXT0Um2mNiwxkLJQfBzeH4c8GcvzexBAk9jWzhcAiAQBI586kuYadtD+H0qEu40NuR1DD8jSKqfhvlF52uZn30JzfCOHuKoJe1Eux1nzhoUnlK71s4f5V9Bvv71TbBZypyi2VaRESRrK6fZPMVoCumC5yKbCiiimFTD8UsRaAX5i3l+hH615viMZdzQzEMp0HT26V6fxMhrig/LbVrrH2IA/M+1YDsruAVGiyZHrH5j6VhauW21vGTV0z9GCLwTxGX832hH/ACX/ABNdzXnnC7gF8FYAzLEe3KvQ67dBPMGvZiNbHE0/dBRRSRWgcIUs02kqMgOmim0s0ARnBpM5Fn0FSgUk0TRhIBS1Vb9g5gygTz1Kk+40PoR7irBNMcxtUN4ALub7Meh5+/L8aPj7AwCeU/gOtRP5ohiCDyMH3BEEVJfRWUhgCP59PWpTyBJFJEVFZvg6agjcHcU+5dyiTt+X0o4AeGpsnl+NLoRIprDrv1FQwHq89qdNReuv0mnDtrUpgSUUwP8A+OdODCjIC0VFfxSpqzBR1JgU61dDAFTIOxoyA+iiipAzOOkC03VoB7iRp+nvXn3E8ViLbll+UmBAGv8ANfpXZcaUtdAB8ukydAY0AHTme57Vn4wfZH3SB6tCj8z9KwNVZutePHBraZbYfcqeGsKztbzAZgRI9EGp/nOu9rA4DwzI5cTBnUkb+UadvLW/Wjoq9sM+5x6qe6f2Ciiiu45QpMtLRQA0ikp9NiowATRRRFSAhqO4R6dKkprJVGgIApG59D+9Ma5r0PXkadi74RCzAwBOgJMDsN6q4PiNu6CbbAxuI69Z2/xSXNJ48jEm1klw9182uWNYOoPpG0dwashmzRGhrIxF9rq//jOhZD5kZR9NRK1fw11sgNxQGG6zp/xY/lVoz3PBDhhZLgjbagCOc1kYnxIg8tsNfuH7CakT955yr7mmJh8Te/7r/AX/APXaMuR/deI3/wBoHrTMlDSOIQsQGGYQCJEjntvUi3hG/vWGfBWEj/tFjrLF3+JPUmdTVC/4LSy2e1b+Nb3ayxMjnNs8z/a2/Wgh5LOP8YMWdMLZbEsmjOAcinXpJbbtVTA4q5iNL+Law5/9oJ8Fh2ztqa2uD4/DEBbJS3H/ALcBD7oYM1p3UtXDlYI5HIwSPblR2CIsBgbaSVOdjGZmbOx9TV6oLWBtqZVFUxEgAGOlT1ZIkKQ0tFSBz/F8ocRv03lm2/eq+H4a7vMHRiCZESunvqT9K1zw4tiPiNGVRCDmSd2PpsKvqgG1Zy0alNyl7nX/ABDjFRiJatBVAGwEU+iitBLHCOQKKKKkAooooAKKKKACkNLRQAlNanEU1l61ACb71AmECklQozb6CT6kb+9TzG/1prA8tR/Nqo15ZOSFcONYAHM6QfrXOca4YXvhrtk3bYAAyuZAH3kmGgk7b11Qg1DjAwRiih2AlVJiT0nlSpR44LxlzyZuKvDDWh8OyHtg6hAFKjrAGtaHDsWt62rrJU/eGoI0O9ZnAuNvddrdy01tgJ1B1jcEkb1tMwA1gDryorlu9SfBM1t9LXI+BSxVTHFyn9Ern0IzagjmKbwx7pX+soVpIgEEHvTd/OMFMcZJ8TgbdwQ6K4/uAP51FheC2LZBS1bUiYIUTrodd6tzSg1cqLRRRUgFFFITQAtFNDUs0ALRRRQAUUUUAFFFMu3lUSxCgbkkAfU0APpl66FUsxgAEk9ANSay8d4sw1pA73VCE5QwkiddJHoa5fxZ42S7hXS0H85VQxgAqTJjWdQI96o5xx2WUXkgxv8A6om5fFiwiopOX4jsQx1iEUKVVjMAsYkia2fDvi5Pgt8ZmzrcYZcru8M3kGgJYycvtXGeE7FsrcLpN0upRiPkgGY/uNaHxMMDeyXCHuZdSD8O2wuZ8+cCAQxJE7HnrXLvnlYL7Ulyeng0tRYfEK6hkYMp2IMipa7RQ0mm5elOZah+LG4jvyoxkhvBJSxTVead6VVrAJ5EJqO/ZV1KsAysIIOoI9KlFNNVZJXwvD1spltiFkmJJid4JM07CYxHByOHjeCCRU0+3601bCgkgBWO5AGvqedQljG3onOeySZpdqYO496kIpiIFoooqQCmM1ONMLdNahsANJOnemqgBJA1O9LcYASdO9KyA4PTw1VgxkbMp2I3H7ipYqyYEtFMBpwNXyAtYPirglu8mdzdPwwTlt6lv+HM1vUUNZWCU8Hk2Ma5bss1vDXLaqwZS6KzMQdfK4gmPXasvjnmKhQ6qSCEdBbcCOabL6CvT+O+GVvMbv8AULhMoUPlXmJk7HXlXmnFMGVui2WYshysWbM2bkMx+cgRPYiuRx2vA1PPI3BYl0MASPigTyKtpFdVcxVvC2iz57afIHRM62mYeUsDy9Jk1icAwjAqYGkk676zOg/Ct7F3VFy3N8radSLtq4ga1cg6ZWOgcSJGsiPWqZSfJbwVuA417E33cD4s51Qg2WIOl4R8mYb7Dfau14Px1L4gGHGpU7+o6iuCxbliLdgG23yoogW26fDYCPYx7az0/g/gxQfEu2Rbu6jQkdQSU+UHuNCDTKpSbKzSSOooopD2rrEkbWRMjTr3pRRmpZqMkYENANLFJFDQZK2MwbOBluPbPaDPsRVhRGkz+dGanRNUUMPJbdngUUopIpwq6ICiiipAKZInvTjTCtQwGFmnbTrP6VJNISaWl4Aj+KADAOm4G/rHOnhtu+1JbadwQemn6UjzIEAjmZ1B9KMgPiiikBmpQC5qfNRzS1ZMDF8Ucbayq27Qm9dkJpOUCMzkc4nbmYFecJhpZrjSYJVJ1Ykk5nJ5sZLT/tr1vE4NbgII1ysoYaMoYQcrbj/ArmcZ4MaLSWiuVSWdm0JbTLoB8oAiOhNItjJ8obBx8ieHuGBrbOSAi6THNR5zvsDp/wATUOKwz3AyW8OMTYYgyyraOm6jP8ykx5wJAnfQ113D8Etq2ttdlEevU+pOtWKvGpJFHJmXwLBG2pHwxaHJRkCjrCpMe5NalFFNSwVCmEg0+o2s8x79D/OtDAbcHXbr0/akbTfbkR+opwbl/PY0gX7v05f4qoCSf2PI/tTw1MG+nuDtSj+D9qjIDitFIGNOq6eSuBQacKYFNOWpJQtFFFBIUlFFACClNFFACEUGiiqgJS0UUY5AaBThRRURRLFpaKKuQFFFFABRRRQAUUUUAIwqIHUjt70UVVgAUNvyOn/mnhNOtJRQgFApSKKKlAKKWiipAKKKKA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90120" name="AutoShape 8" descr="data:image/jpg;base64,/9j/4AAQSkZJRgABAQAAAQABAAD/2wCEAAkGBhQSERUUExQUFBQWFRYVFRcYFxcXFxYYFxgXGBgXFxUYHCYeGRkjHRccHy8gIycpLC0sFx4yNTAqNSYrLCkBCQoKDgwOGg8PGiwkHyQsLCwvKS8sLCwsLCkpLCwsLCwsNCwsLCosLCwsKSwsLCwsLCwsLCwsLCwsLCwsLCwsLP/AABEIAOQA3QMBIgACEQEDEQH/xAAbAAABBQEBAAAAAAAAAAAAAAAAAQIDBAUGB//EAD4QAAIBAgQEBAMHAwMDBAMAAAECEQADBBIhMQVBUWEGInGBEzKRQlKhscHR8CNi4RRyghUz8QdDktIkU6L/xAAaAQACAwEBAAAAAAAAAAAAAAAAAwECBQQG/8QALxEAAgIBBAECBQIGAwAAAAAAAAECAxEEEiExQSJREzJhcYGR8BRCobHB8QUjUv/aAAwDAQACEQMRAD8A9xooooAKKKKACiocViQiljsokxXOcS8c21UG1DtOqsGGnrSp3Qh2xsKpz+VHUzRNefYjxhfZg6DKsQU3B7hgAQah/wCu4ooFa7l1BDSA+nIn7Vcz11aOlaC1no9FcEnibFJu1u4I00AP4ETUqePLkCbSkg+aCYI7T8p9ZojrqpFZaK1eDuKKw8F4xsXGVQSpYfaEAH7pPWtpXB2NdcbIz+VnNKEo/Mh1Mu3QqlmMAAknoBuazcXaxCOXtMtxTvbfTKf7HHLsam4V8chjfCgkjKqmcojn3nuauUKPFPF1m2hKN8Ro0A29S3T0rXwd7PbRoIzKrQdCJAMEVF/0mzmzfCtzMzkXfrtv3qyzgCTQA6imq4IkEEdRTqhPPQBRRSTUgLRXP8cx7ubtq0xU27LXXcaENBNtAe8SewjnV7w7xE38NauMIZlGYf3DQ+0ifeqKactpba8ZNKiiirlQooooAKKKKACiiiaACaweLeJ0tkqnncbjkP8AceX51F4r4tlQ20cq5icurR0HSuQfCwvm/wDgNv8AketZOq1mHsgzQ02lUvVPr2F4li7l4+a4z9phB6AaVHbwswNB1gTVZLrudP6aDpoW/wDqPx9KW66sZButEaScv0ET7zWa9z7ZrRcYr0o0/wDTALoGPpofzFN+GGQ5c5iJU6N6jMNaZhcTGhWPcSfYafjVtb56R70nmJd+rooXsKGUbmNBKlGA9RpPsRTbWFIn7Wv2gJjuRvWoVZuoPLl/n2qndw7Mf6i5ujBqFZnjILgrsdCGSTzjUfhtUmD4m1sgpcdTrE6rB3EfzWq1wkNu28SQQR7jeo7yMToVYc+RPqKdDjlMpPD4aydRhfHDpHxlDr95N/Ug6H8K6jA8atXVzI4Omo5j/jvXnHDeKDMbV1RdtRJAU/FszMuuXzMpgyBqCNJ1FWcT4eIHxcNc+OhggLBaOqxo8EbrB02rSqvtis9mXZVU5NfL/Y6XFeOLQaEl4mREBttmJ0I6EfSufx/jm+DplGhBjVecGN1bXuNKxsRiM05hLE+Yncnud59azrtwsd9RME7+jdaU7rLHy+PYY6a61wss18P4tv22BkTOmmjDmCBprXb8D8YpfEMPhsPmEyB3B+735c+RPl73YUZY03Gv0puGxhUZwTE6MPmQ9wN1qYSnWvR+gucIz7PacTxJUIBO+3eqtvjtm5mTMoOoIbpEzHNd689bHXHRJMgRBkzl3Ef21ew/D41A8x/u1/EfyamWsmm/YvHRRxyzo7OGS1ZxPmzM+YtEkAQQirO4C6TUXhPiNuzaFq5dUZQuUsQJJmQJPXl3rDxt5rKZ2VshOUnKWUTzYzvWDxKHuIqbHmN4POqQvlujLHWS0qIqElnL4PZVYHalrzPw94qbDXTaeXtbSNSnSOo7V6Ph8QrqGUhlIkEc61qrlYvqZllbg8MlooopwsKKKKACs3jPEzaWEXM7TlHIdyelaJrlPF/FEt5RJzneOQrj1lkoVvZ2P08FOaT6Mm44ViSZc/O3TsKxOKcUE5VXMeSz/wD07chWjbC3AIbXmvf9qz8XgviyDIGxI0mOQPSsCCSfqN1ptegrYZ2ugr8TQHzsF8s8lSf2NPxFiRCsQ3Ixrz5bA+tJecJ/TtgCBqdQqg/mfxpeH49SctlC5Bhm2UdZbmewp7z2lx++xaa+WXf76IeFYK9Oqi2J1LS7t7zFdLaSNt+UVlSvxDDl2B5t5U9hpPrrV+1iDMyAo3PX0rnucp8jq0orCLhsxqzaxrrVXF4fMpZC+/3o9dOvaoL2NkzBjkJkn/FXsPflefIco9+9JxKPLJ8HNYvHnKVt3czKYZT8wEbhTzG8c6r4TigcQYzctdxtmRt47bitfifCEuuS1kXsoEmxcVMRaPIgfbEHY1zmM4LrOHvZzOq3l+DeB7n5WPcEGtSqqM68nBbdKM2kbeCvZLsszW1FsxeX5rRLAS/I2m0BzCJImNCNPiPEbuGtKoe1buuxbNkPwyV80ydFLab6a+9cvhcY+HdGxKXrGjD4oTMIIjUfLcQ6Sp3G0GDS8V8Xm5ZFq3kFpYXIAq2iN9M0lGBmCDtGggz2V1bVyctlm5vAuIxXxbl+7bzo9sF7tp3LhgPnFtiMwZTJyknQwNgKLKK8MDowkdaxMHxM2c/mzFlKqCwgZ4OYjmeU6TUWCx9xVULlCqNNJnuTy9qLam+V2VqtS4fR0Zwx12n8+lTWsB5lVTkvHXK3y3ByAj5vUajpVjB463dQXLQClLTG9nzZQ67fDgsTm2A3ll6irl7AXGRS9sPoGgH+oh0kTpm9RBrjtjOGN3k7qpVzWY9kqcNlXkMsCMnzZGY6TAModdY/PReCY51OIUlFFmy4QxJzExnPMhdWgdK1sDZzWwSRcEEBjAZZEG1d7GNG3nfqca9hCbnxMPc/rDR1JljGxOsyIIOvI8oqsGk8sXNueUiPhtq2uHNywt1bd24cO63H+IL6m2SL0bBwwmRtlcVIMIBZXJObIAJ3Ousmo+K4sqq2yArmcqiYtqRDsisTlECIGmvtTcLi5uJbk66ddOZ9v5vS5OUl3/odTWoJ7mVXm2IIBJ006+v7Vs+GOM38No4L2mlgBEoT0B5dqp4nB/6o5cKoAtzmL3VS46GIuLaALBNyCxBI23FVsBiLiKyvOnykgtE6aGOR11pylKvmPYvMLfTzg7pvGtofMMp5CRP0FaPDuOJe+UOJmMykAwJ0JGv+KxODcZwQk5EsvCsSVgsWBPlYjttW/gxnb4hYERCBSCFHMkjQsfoAI6k6dXxHhuWfwZ1mzlKOPyXqKKK6xBHdbSvLOMY04i+7kc4UaGABpMc+deicfv5bD8pUqDzGbTSOdec8Nw2doG3rWRrbcPHsaOjrzlhh0CkSYUDWOZpmJvXLlzQZLY2A+Zj36CpeKMAwA5CFHU7SaZbWTlB0A87d+nvWd36jSf8A5RTeWb4SrmP298qj15mtK3hk+Fkt6Akr5THOCJG20aVHd4fmBUOyrPmy/Mw6TuPatSxbRFVVAyqIH+KrOawsBGD3PJDheBBUIAHOANJPrWVxHFi0JuMJmFtrr7n7x/Ad66E4whYA15Vg8cKTNxspjUqPO07Ih3k/yKimTlL1FbIuMW0VcBjGulifKTy3IH9x5HtW9wu/bACgM+uu8DuY5e9YliLSTcC2wRKWvtBercyxmruCvO4PkuKpIiSEBHp81MtipLjopBvCTfJZ4pwn4jZs4U7qpCsBHMGJX2aobN64Vhkt31GmjsT9LuYfQ1ZYKZQAMR2hR6nc1NZB6k7bAKo/DalwulBYL/CjLkMLxQFIWyAy6OgBGXpOUZTI1rnuNcK+IYtgWJAJXIoB7yAdfauiebd34yDMCMt1F3KjZl6ss7cwaq+J+IIcNntw5LBdDqB90jr2NbemuVsf8GXdXslyjkf+gsHkkFbYWcwQlge40A6TXd+E+HYI5Ccr39fI3KJjKD5TprzrnsPgrN0KvxHsszWbbK6ktevt8yrBiEGnaRO9VsffuYe6l0x5nTJ8Mhsy2yF8kalfsg84roeMp4FcYaNPjll24obdjDi1ZCL8VguQPBFwOGylQwcLEAkldZEitkWJVRcIZgBLL5YaPs9Kw+K+NTduhViddgWCZtl+ZQbhjc7CAASTWtatEqpB3g8+Y6HX61k62blJHfo61FPki4ut61YcqCQUYqYBbzGN11gzMEV2Xh/ha4bDWkC6hEDEL5i0CS0anUmo72C82jRCA9gBAGvfWs63fv3mvYf472nySjgWyROm2QbHoZ0rp0r+HJ1yX2OW/wD7FuX5IfEnh3/VXnNt8zoLeZHYqqNqVyOqkq5Bk+q9a5jjOBbAlTOdswDvpJBBIA7QPciu24Jw3/S4RrKsbjozF3bdmbzZzuY1HUwOcQeb8RMGvIPnz22kM0wytmGpnI+8bqQeh0bfCLW4im2S9P6EFvjGBt/Fu2b15bt8k3CULXBm1i2x/poJk7Ny6CkFxTaLptynfbcnn/iq1vgWGILKGWDDK0Zl1kqQB0O/51OmJQLA2A2gTGuae8QazrZRljaju09Tgm/c6fw5woXLNu6HdHknQzzkoQ86BgTpGnqa2GwOstbUn76Sjj1gz9GPpWR4DuE27gmVD6dpGvtoD711NbOnw60zLuWJtDUSABr7mT9TTqKK6BJieKbgWwWJ0BGnWdIrjrHE0AJAyqAC3ftXTeM2JQJAg6++wrneGcHBTeYYyI3g6D8q85rpQdss/RGxpU41ZM7G2TnWfmf+of7E5D+dKgOJgoo2LSxOszz/AAP0rfXCC21xrpDNcO3ReS1nrgA1wsB5FkL3bQuY6AALXPGyLXPQzL78kwERG7fKO29SW2OgievQdqrPfIBuAQxlLYPLWD6ydPY1p4I/Kq+hO+Y/aY9p2pU8pHSrCri7uRZ9NuvSq7YAOM8A3vstEhO2+9bl7DoYkAhe25qpjkDKQAd9QNM3aenWKpCzrBDluMdMi5ip+Je53GGeG/cdBoK0MAkrlY5iPmJgnMfy30AqC/w6EhSVY/dgEDmByHrTcHY+GMgAAHqSSeZO5NNk1KPBEYvI7B8MKsWYzOg6DXn1NXSROxM7T+if4qGWYrAgc2J19l696gv3VXTzTzIO/wDuf9BRzJ8k8R6NS3cB0MyOQ2942rL45gFdWMKGiVIGsjUSelRJxe2ogyY2C6L/ADvU+GxHxAZWFIIVjoDOgABMn1qYqVb3FfRLhnPYK/8AEtqr20uzmcTuhLAM5jUNEAQelX73h+yMZhbdpXHw7ZZwzFoVWIt6EkAlixgVj8I4c7YpbBlTJFzl5UljP9sD8q7fgjr8drrj/uk5D0VNLY9Msv7mtaybjHh9mcop8tcorca4UnwyoWBIBWTJIIO+5Om9VOD46CUYnT5SeYP610XGMFmYEfaB+q6gjvvXGY62yMSNxrpt3A+tcKju4Z3wknDJ6Pg+KIwJYjURE7jaB+XqTVHF4QMVZCQ4mGXRgJiZ+7OgnfWuVwuMLKCNv5p+nua7Hg1yLIc66THPSYHYAfSZ6U9Sdj2y7Xk5bKlUt8fPgTB45rTAMS4KgFzqQVJ+Y9834VynEcOLV25mDNbueYswiU/tMCPhnp9kr92tLi/FizQvyglj/c3WOg5V0WAtG5hbbRLrLLPPUjKT0ZZU+tXp3Wy+G5ZSKTSqSsx34PPHxXnkEFxCjXS4N8j+o1U8jp1mSxbF0qLY805TP2TuMx5aae1dzjOF2nthxbUqF1GUAtbkE986ESO4I501OG2rLC4gPk1bLpmtuZzjL8wUknsMw6U56V5K/wAZw+C94d4SMPaCzJOp23O4HatWkWlrThFRWEZ7eXlhRRRViDk/Gt2DbHMgn6EVncKxJVihjLrr32/Srf8A6iA5EI0jNr9NK5DA8ay6MJMzPOdYn6153V075zx7/wCDZokvhKL/AHydXi+H52zGSIieh5a9ayb9xrFpUWcxbKJ3HNm/M+wrp/D2NW70IZdR0I5EVF4u4VbFsXQMpBjtrPKkV6aUq9/hdr7ArUrNkjk3xoYghfKkIg6tzPsPzNaGExeUnX5YGnMmYtqfpJrLtYUqs8gYWOZbUmfoKdaVrbSNcpA0++x69pqJQi1hDcNdnQfEJgc416fyaagMj+e9VRjACU1YqFzHqx5fvS38WQT30H5k+1cuxjI9E1xhNVmPTdv5NJcvAADmfwXXU/zrVWxf+I28CfwG5P5VeMPJfdjg2sBhBcdF1gn3jnVjjXgYOF+E0RObMSZBiCIHLpFbHBMAEXMREjTsK1hW1odKvh7prl/0Rk6nUOU8RfCPJuH8KW6xCZ7kGFCiCf7m5KPxpcfbZGFu2QXnUWwTl7G4Tq3ppXqqWFEwAJ1MACfWK5/GeB7L3C4Z0B3VYA9iRpV56KXaeSIalLjo5VDZtpF0zcgqcnmJDQGBOwkCN9iavh/ijRTbEgrPKOfbpHSujHhq3aWLKKDzJ1Yj/cdvapLHABIZzPYbVxvR27tqX58HRHU18yZk8Px2bysdR5lB+8pIb2MNUPFuFo6MVHm1kdDvp7VucW4ArrNuEdSWBHMxsfWBrWDaxjK4zgjTKwPJhI/A6e61N9Mq+JfqFU1P1Q/Q5PD22t3CD8j/AEB0/QRXZYbGBLOumyjpG8jr1J/2iqnE+GhvMmx3jkTzjoaisXYhLoJGhVokDpPakfEecnS4xlFffJVxNn7R9hzrf4F4lVVW3c8uXTMT+dZhwrXJChnK8wJg9+/asq4kPDShHzaaj2q1M51vci1sIWraz0bC4YrniCpcunYNBYf/ACzH3FRjBMo0g/DYm2NpQjW2e3Iei9K5HhPilsK3w7pL2uR5p6Hmvau4wWNS6ge2wZTsR/N63KbY2Ljv2MO2qVbwxMGjAEEaA+TrlgQD0I1HsKsUUV0CgooooA57xlhc9mYmGE+hMfrXAtwlTMab9+u9ercQwwuW2U8xHpMa151ih8Iw+nmKn10/esXWxcLMrya2icZQcZeBfCeJNq55tpX84r0DiN1RZYkBlI20IM15qt4K0Zh/P8iuq4LxZLo+AWHmEr1BpVN0kpRX83X3J1FCeJLx39jIv4UEKF0VTMcqecApKDOTkZnIgQzEkiT2rWbw3dzaZYPf9KlTw0+sso76muNaa/rax0rqcfMcw+CIEgQWulnbooMgAcydBVq6q6BhLb9YHT1NXOJYY2GClgxImY7kfpVEXQOev3uetLmpJ4l2h1aTWY9Fa9hHZX8hO2cjZRyX96v+GOB/EedraEFv7iNQs9OtWuE8QySAAQ3zA6yO/wBa38BxSyAFUZO0aT7V2aX4cmlOWPoc2olZFNKP5NBjOmx7iQaS0IOgjeRykU9WDagg8tKcqxW8o55MYdRRRTSCO9fVBLMFHUkAfU0ljEq4lGVh1Ugj8KdctBhBAI6ET+dcvcwdy3ij/pkOUZS2wTWJXWB302qG8AdXWbxbgi3huUYahh+o5j9q0qKiUFNYkWjJxeUcW1m5h2Iur5NIuASkEwJ6bga9K6Lh2GGWdwdQI26juJ1rQe2CCCAQdwdj7VXPD1+yWQ/2mPw2NckdJGEtyHz1DmsMbicQLYGkKWC5tIBYwsjpJA965TimLD4gFkylUCsTszZjseYHXvHKurvcOFxctwl1kGNBOUgiY31E0mP4Ul1YIEj5TGq/4ptsJSi0iKbIwnuZ5rxIAzl1Xp92fXlrVXgPiC5grwygmyx86a+7L3H41q8Y4Y1i4Qw0MlSPlI5gd+1UbGBF0xJHTT8OxrMjJ1M0bIxtjwz1bD31dQymVYAg9Qakrh+A4y5ht/NabUidVPMgfpzrsrWLRlzKwI6zWnTfGxfUzLaXW/oTUVUTilotlFxZ6TVunpp9CRGFcR464OcvxlPMZhHoJ/Ku4qpxLAi7bZDzUj0mufUV745XaG0z2SyeQJhWOsaVq8IwwDZyYynyx+c1pYzgrooBEAxr300PfSkwmEASTsS300P5VhWWPro3IqHaeTvMBiM9tW6jX151YisDwtipUp906fz8frW/W9prPiVqRh3Q2TcTH8Q8D+OsqcrrseR7HtXH3uCYhNWtkAcx5v3r0iil3aOFrz0xtOqnUsdo8vt3XB0Hr29Tt+NaWHxGYa7/AIfXau5fDqd1B9QDVDEeHLTagFT1H7GQKzrP+Ml/K0/6HZHXxfzIwHdkAIbuIP46VZ4Zj7xeAxI761av+Gz9lyR0O/sdqscPwSWjJLA/3CB9dj9aXVpL4T9vrkLL6nB+X9jUzGNh9Y/Sq97HlNWUhNJYEECeZA1jvUePx4RHcEEIMxGkMOg7nYd6rHC5jetrrbdFIGsKxJzQfSDFbTk1wmZiRrig0IkADppRIpxQKUVXt3zOUqVPLmp9COfapyKAHUU0GipAdRSTS0ARYnCrcUq6hlPIia52/wCFEQk2wYJka6p6dR+PrXT0Um2mNiwxkLJQfBzeH4c8GcvzexBAk9jWzhcAiAQBI586kuYadtD+H0qEu40NuR1DD8jSKqfhvlF52uZn30JzfCOHuKoJe1Eux1nzhoUnlK71s4f5V9Bvv71TbBZypyi2VaRESRrK6fZPMVoCumC5yKbCiiimFTD8UsRaAX5i3l+hH615viMZdzQzEMp0HT26V6fxMhrig/LbVrrH2IA/M+1YDsruAVGiyZHrH5j6VhauW21vGTV0z9GCLwTxGX832hH/ACX/ABNdzXnnC7gF8FYAzLEe3KvQ67dBPMGvZiNbHE0/dBRRSRWgcIUs02kqMgOmim0s0ARnBpM5Fn0FSgUk0TRhIBS1Vb9g5gygTz1Kk+40PoR7irBNMcxtUN4ALub7Meh5+/L8aPj7AwCeU/gOtRP5ohiCDyMH3BEEVJfRWUhgCP59PWpTyBJFJEVFZvg6agjcHcU+5dyiTt+X0o4AeGpsnl+NLoRIprDrv1FQwHq89qdNReuv0mnDtrUpgSUUwP8A+OdODCjIC0VFfxSpqzBR1JgU61dDAFTIOxoyA+iiipAzOOkC03VoB7iRp+nvXn3E8ViLbll+UmBAGv8ANfpXZcaUtdAB8ukydAY0AHTme57Vn4wfZH3SB6tCj8z9KwNVZutePHBraZbYfcqeGsKztbzAZgRI9EGp/nOu9rA4DwzI5cTBnUkb+UadvLW/Wjoq9sM+5x6qe6f2Ciiiu45QpMtLRQA0ikp9NiowATRRRFSAhqO4R6dKkprJVGgIApG59D+9Ma5r0PXkadi74RCzAwBOgJMDsN6q4PiNu6CbbAxuI69Z2/xSXNJ48jEm1klw9182uWNYOoPpG0dwashmzRGhrIxF9rq//jOhZD5kZR9NRK1fw11sgNxQGG6zp/xY/lVoz3PBDhhZLgjbagCOc1kYnxIg8tsNfuH7CakT955yr7mmJh8Te/7r/AX/APXaMuR/deI3/wBoHrTMlDSOIQsQGGYQCJEjntvUi3hG/vWGfBWEj/tFjrLF3+JPUmdTVC/4LSy2e1b+Nb3ayxMjnNs8z/a2/Wgh5LOP8YMWdMLZbEsmjOAcinXpJbbtVTA4q5iNL+Law5/9oJ8Fh2ztqa2uD4/DEBbJS3H/ALcBD7oYM1p3UtXDlYI5HIwSPblR2CIsBgbaSVOdjGZmbOx9TV6oLWBtqZVFUxEgAGOlT1ZIkKQ0tFSBz/F8ocRv03lm2/eq+H4a7vMHRiCZESunvqT9K1zw4tiPiNGVRCDmSd2PpsKvqgG1Zy0alNyl7nX/ABDjFRiJatBVAGwEU+iitBLHCOQKKKKkAooooAKKKKACkNLRQAlNanEU1l61ACb71AmECklQozb6CT6kb+9TzG/1prA8tR/Nqo15ZOSFcONYAHM6QfrXOca4YXvhrtk3bYAAyuZAH3kmGgk7b11Qg1DjAwRiih2AlVJiT0nlSpR44LxlzyZuKvDDWh8OyHtg6hAFKjrAGtaHDsWt62rrJU/eGoI0O9ZnAuNvddrdy01tgJ1B1jcEkb1tMwA1gDryorlu9SfBM1t9LXI+BSxVTHFyn9Ern0IzagjmKbwx7pX+soVpIgEEHvTd/OMFMcZJ8TgbdwQ6K4/uAP51FheC2LZBS1bUiYIUTrodd6tzSg1cqLRRRUgFFFITQAtFNDUs0ALRRRQAUUUUAFFFMu3lUSxCgbkkAfU0APpl66FUsxgAEk9ANSay8d4sw1pA73VCE5QwkiddJHoa5fxZ42S7hXS0H85VQxgAqTJjWdQI96o5xx2WUXkgxv8A6om5fFiwiopOX4jsQx1iEUKVVjMAsYkia2fDvi5Pgt8ZmzrcYZcru8M3kGgJYycvtXGeE7FsrcLpN0upRiPkgGY/uNaHxMMDeyXCHuZdSD8O2wuZ8+cCAQxJE7HnrXLvnlYL7Ulyeng0tRYfEK6hkYMp2IMipa7RQ0mm5elOZah+LG4jvyoxkhvBJSxTVead6VVrAJ5EJqO/ZV1KsAysIIOoI9KlFNNVZJXwvD1spltiFkmJJid4JM07CYxHByOHjeCCRU0+3601bCgkgBWO5AGvqedQljG3onOeySZpdqYO496kIpiIFoooqQCmM1ONMLdNahsANJOnemqgBJA1O9LcYASdO9KyA4PTw1VgxkbMp2I3H7ipYqyYEtFMBpwNXyAtYPirglu8mdzdPwwTlt6lv+HM1vUUNZWCU8Hk2Ma5bss1vDXLaqwZS6KzMQdfK4gmPXasvjnmKhQ6qSCEdBbcCOabL6CvT+O+GVvMbv8AULhMoUPlXmJk7HXlXmnFMGVui2WYshysWbM2bkMx+cgRPYiuRx2vA1PPI3BYl0MASPigTyKtpFdVcxVvC2iz57afIHRM62mYeUsDy9Jk1icAwjAqYGkk676zOg/Ct7F3VFy3N8radSLtq4ga1cg6ZWOgcSJGsiPWqZSfJbwVuA417E33cD4s51Qg2WIOl4R8mYb7Dfau14Px1L4gGHGpU7+o6iuCxbliLdgG23yoogW26fDYCPYx7az0/g/gxQfEu2Rbu6jQkdQSU+UHuNCDTKpSbKzSSOooopD2rrEkbWRMjTr3pRRmpZqMkYENANLFJFDQZK2MwbOBluPbPaDPsRVhRGkz+dGanRNUUMPJbdngUUopIpwq6ICiiipAKZInvTjTCtQwGFmnbTrP6VJNISaWl4Aj+KADAOm4G/rHOnhtu+1JbadwQemn6UjzIEAjmZ1B9KMgPiiikBmpQC5qfNRzS1ZMDF8Ucbayq27Qm9dkJpOUCMzkc4nbmYFecJhpZrjSYJVJ1Ykk5nJ5sZLT/tr1vE4NbgII1ysoYaMoYQcrbj/ArmcZ4MaLSWiuVSWdm0JbTLoB8oAiOhNItjJ8obBx8ieHuGBrbOSAi6THNR5zvsDp/wATUOKwz3AyW8OMTYYgyyraOm6jP8ykx5wJAnfQ113D8Etq2ttdlEevU+pOtWKvGpJFHJmXwLBG2pHwxaHJRkCjrCpMe5NalFFNSwVCmEg0+o2s8x79D/OtDAbcHXbr0/akbTfbkR+opwbl/PY0gX7v05f4qoCSf2PI/tTw1MG+nuDtSj+D9qjIDitFIGNOq6eSuBQacKYFNOWpJQtFFFBIUlFFACClNFFACEUGiiqgJS0UUY5AaBThRRURRLFpaKKuQFFFFABRRRQAUUUUAIwqIHUjt70UVVgAUNvyOn/mnhNOtJRQgFApSKKKlAKKWiipAKKKKA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90121" name="AutoShape 9" descr="data:image/jpg;base64,/9j/4AAQSkZJRgABAQAAAQABAAD/2wCEAAkGBhQSERUUExQUFBQWFRYVFRcYFxcXFxYYFxgXGBgXFxUYHCYeGRkjHRccHy8gIycpLC0sFx4yNTAqNSYrLCkBCQoKDgwOGg8PGiwkHyQsLCwvKS8sLCwsLCkpLCwsLCwsNCwsLCosLCwsKSwsLCwsLCwsLCwsLCwsLCwsLCwsLP/AABEIAOQA3QMBIgACEQEDEQH/xAAbAAABBQEBAAAAAAAAAAAAAAAAAQIDBAUGB//EAD4QAAIBAgQEBAMHAwMDBAMAAAECEQADBBIhMQVBUWEGInGBEzKRQlKhscHR8CNi4RRyghUz8QdDktIkU6L/xAAaAQACAwEBAAAAAAAAAAAAAAAAAwECBQQG/8QALxEAAgIBBAECBQIGAwAAAAAAAAECAxEEEiExQSJREzJhcYGR8BRCobHB8QUjUv/aAAwDAQACEQMRAD8A9xooooAKKKKACiocViQiljsokxXOcS8c21UG1DtOqsGGnrSp3Qh2xsKpz+VHUzRNefYjxhfZg6DKsQU3B7hgAQah/wCu4ooFa7l1BDSA+nIn7Vcz11aOlaC1no9FcEnibFJu1u4I00AP4ETUqePLkCbSkg+aCYI7T8p9ZojrqpFZaK1eDuKKw8F4xsXGVQSpYfaEAH7pPWtpXB2NdcbIz+VnNKEo/Mh1Mu3QqlmMAAknoBuazcXaxCOXtMtxTvbfTKf7HHLsam4V8chjfCgkjKqmcojn3nuauUKPFPF1m2hKN8Ro0A29S3T0rXwd7PbRoIzKrQdCJAMEVF/0mzmzfCtzMzkXfrtv3qyzgCTQA6imq4IkEEdRTqhPPQBRRSTUgLRXP8cx7ubtq0xU27LXXcaENBNtAe8SewjnV7w7xE38NauMIZlGYf3DQ+0ifeqKactpba8ZNKiiirlQooooAKKKKACiiiaACaweLeJ0tkqnncbjkP8AceX51F4r4tlQ20cq5icurR0HSuQfCwvm/wDgNv8AketZOq1mHsgzQ02lUvVPr2F4li7l4+a4z9phB6AaVHbwswNB1gTVZLrudP6aDpoW/wDqPx9KW66sZButEaScv0ET7zWa9z7ZrRcYr0o0/wDTALoGPpofzFN+GGQ5c5iJU6N6jMNaZhcTGhWPcSfYafjVtb56R70nmJd+rooXsKGUbmNBKlGA9RpPsRTbWFIn7Wv2gJjuRvWoVZuoPLl/n2qndw7Mf6i5ujBqFZnjILgrsdCGSTzjUfhtUmD4m1sgpcdTrE6rB3EfzWq1wkNu28SQQR7jeo7yMToVYc+RPqKdDjlMpPD4aydRhfHDpHxlDr95N/Ug6H8K6jA8atXVzI4Omo5j/jvXnHDeKDMbV1RdtRJAU/FszMuuXzMpgyBqCNJ1FWcT4eIHxcNc+OhggLBaOqxo8EbrB02rSqvtis9mXZVU5NfL/Y6XFeOLQaEl4mREBttmJ0I6EfSufx/jm+DplGhBjVecGN1bXuNKxsRiM05hLE+Yncnud59azrtwsd9RME7+jdaU7rLHy+PYY6a61wss18P4tv22BkTOmmjDmCBprXb8D8YpfEMPhsPmEyB3B+735c+RPl73YUZY03Gv0puGxhUZwTE6MPmQ9wN1qYSnWvR+gucIz7PacTxJUIBO+3eqtvjtm5mTMoOoIbpEzHNd689bHXHRJMgRBkzl3Ef21ew/D41A8x/u1/EfyamWsmm/YvHRRxyzo7OGS1ZxPmzM+YtEkAQQirO4C6TUXhPiNuzaFq5dUZQuUsQJJmQJPXl3rDxt5rKZ2VshOUnKWUTzYzvWDxKHuIqbHmN4POqQvlujLHWS0qIqElnL4PZVYHalrzPw94qbDXTaeXtbSNSnSOo7V6Ph8QrqGUhlIkEc61qrlYvqZllbg8MlooopwsKKKKACs3jPEzaWEXM7TlHIdyelaJrlPF/FEt5RJzneOQrj1lkoVvZ2P08FOaT6Mm44ViSZc/O3TsKxOKcUE5VXMeSz/wD07chWjbC3AIbXmvf9qz8XgviyDIGxI0mOQPSsCCSfqN1ptegrYZ2ugr8TQHzsF8s8lSf2NPxFiRCsQ3Ixrz5bA+tJecJ/TtgCBqdQqg/mfxpeH49SctlC5Bhm2UdZbmewp7z2lx++xaa+WXf76IeFYK9Oqi2J1LS7t7zFdLaSNt+UVlSvxDDl2B5t5U9hpPrrV+1iDMyAo3PX0rnucp8jq0orCLhsxqzaxrrVXF4fMpZC+/3o9dOvaoL2NkzBjkJkn/FXsPflefIco9+9JxKPLJ8HNYvHnKVt3czKYZT8wEbhTzG8c6r4TigcQYzctdxtmRt47bitfifCEuuS1kXsoEmxcVMRaPIgfbEHY1zmM4LrOHvZzOq3l+DeB7n5WPcEGtSqqM68nBbdKM2kbeCvZLsszW1FsxeX5rRLAS/I2m0BzCJImNCNPiPEbuGtKoe1buuxbNkPwyV80ydFLab6a+9cvhcY+HdGxKXrGjD4oTMIIjUfLcQ6Sp3G0GDS8V8Xm5ZFq3kFpYXIAq2iN9M0lGBmCDtGggz2V1bVyctlm5vAuIxXxbl+7bzo9sF7tp3LhgPnFtiMwZTJyknQwNgKLKK8MDowkdaxMHxM2c/mzFlKqCwgZ4OYjmeU6TUWCx9xVULlCqNNJnuTy9qLam+V2VqtS4fR0Zwx12n8+lTWsB5lVTkvHXK3y3ByAj5vUajpVjB463dQXLQClLTG9nzZQ67fDgsTm2A3ll6irl7AXGRS9sPoGgH+oh0kTpm9RBrjtjOGN3k7qpVzWY9kqcNlXkMsCMnzZGY6TAModdY/PReCY51OIUlFFmy4QxJzExnPMhdWgdK1sDZzWwSRcEEBjAZZEG1d7GNG3nfqca9hCbnxMPc/rDR1JljGxOsyIIOvI8oqsGk8sXNueUiPhtq2uHNywt1bd24cO63H+IL6m2SL0bBwwmRtlcVIMIBZXJObIAJ3Ousmo+K4sqq2yArmcqiYtqRDsisTlECIGmvtTcLi5uJbk66ddOZ9v5vS5OUl3/odTWoJ7mVXm2IIBJ006+v7Vs+GOM38No4L2mlgBEoT0B5dqp4nB/6o5cKoAtzmL3VS46GIuLaALBNyCxBI23FVsBiLiKyvOnykgtE6aGOR11pylKvmPYvMLfTzg7pvGtofMMp5CRP0FaPDuOJe+UOJmMykAwJ0JGv+KxODcZwQk5EsvCsSVgsWBPlYjttW/gxnb4hYERCBSCFHMkjQsfoAI6k6dXxHhuWfwZ1mzlKOPyXqKKK6xBHdbSvLOMY04i+7kc4UaGABpMc+deicfv5bD8pUqDzGbTSOdec8Nw2doG3rWRrbcPHsaOjrzlhh0CkSYUDWOZpmJvXLlzQZLY2A+Zj36CpeKMAwA5CFHU7SaZbWTlB0A87d+nvWd36jSf8A5RTeWb4SrmP298qj15mtK3hk+Fkt6Akr5THOCJG20aVHd4fmBUOyrPmy/Mw6TuPatSxbRFVVAyqIH+KrOawsBGD3PJDheBBUIAHOANJPrWVxHFi0JuMJmFtrr7n7x/Ad66E4whYA15Vg8cKTNxspjUqPO07Ih3k/yKimTlL1FbIuMW0VcBjGulifKTy3IH9x5HtW9wu/bACgM+uu8DuY5e9YliLSTcC2wRKWvtBercyxmruCvO4PkuKpIiSEBHp81MtipLjopBvCTfJZ4pwn4jZs4U7qpCsBHMGJX2aobN64Vhkt31GmjsT9LuYfQ1ZYKZQAMR2hR6nc1NZB6k7bAKo/DalwulBYL/CjLkMLxQFIWyAy6OgBGXpOUZTI1rnuNcK+IYtgWJAJXIoB7yAdfauiebd34yDMCMt1F3KjZl6ss7cwaq+J+IIcNntw5LBdDqB90jr2NbemuVsf8GXdXslyjkf+gsHkkFbYWcwQlge40A6TXd+E+HYI5Ccr39fI3KJjKD5TprzrnsPgrN0KvxHsszWbbK6ktevt8yrBiEGnaRO9VsffuYe6l0x5nTJ8Mhsy2yF8kalfsg84roeMp4FcYaNPjll24obdjDi1ZCL8VguQPBFwOGylQwcLEAkldZEitkWJVRcIZgBLL5YaPs9Kw+K+NTduhViddgWCZtl+ZQbhjc7CAASTWtatEqpB3g8+Y6HX61k62blJHfo61FPki4ut61YcqCQUYqYBbzGN11gzMEV2Xh/ha4bDWkC6hEDEL5i0CS0anUmo72C82jRCA9gBAGvfWs63fv3mvYf472nySjgWyROm2QbHoZ0rp0r+HJ1yX2OW/wD7FuX5IfEnh3/VXnNt8zoLeZHYqqNqVyOqkq5Bk+q9a5jjOBbAlTOdswDvpJBBIA7QPciu24Jw3/S4RrKsbjozF3bdmbzZzuY1HUwOcQeb8RMGvIPnz22kM0wytmGpnI+8bqQeh0bfCLW4im2S9P6EFvjGBt/Fu2b15bt8k3CULXBm1i2x/poJk7Ny6CkFxTaLptynfbcnn/iq1vgWGILKGWDDK0Zl1kqQB0O/51OmJQLA2A2gTGuae8QazrZRljaju09Tgm/c6fw5woXLNu6HdHknQzzkoQ86BgTpGnqa2GwOstbUn76Sjj1gz9GPpWR4DuE27gmVD6dpGvtoD711NbOnw60zLuWJtDUSABr7mT9TTqKK6BJieKbgWwWJ0BGnWdIrjrHE0AJAyqAC3ftXTeM2JQJAg6++wrneGcHBTeYYyI3g6D8q85rpQdss/RGxpU41ZM7G2TnWfmf+of7E5D+dKgOJgoo2LSxOszz/AAP0rfXCC21xrpDNcO3ReS1nrgA1wsB5FkL3bQuY6AALXPGyLXPQzL78kwERG7fKO29SW2OgievQdqrPfIBuAQxlLYPLWD6ydPY1p4I/Kq+hO+Y/aY9p2pU8pHSrCri7uRZ9NuvSq7YAOM8A3vstEhO2+9bl7DoYkAhe25qpjkDKQAd9QNM3aenWKpCzrBDluMdMi5ip+Je53GGeG/cdBoK0MAkrlY5iPmJgnMfy30AqC/w6EhSVY/dgEDmByHrTcHY+GMgAAHqSSeZO5NNk1KPBEYvI7B8MKsWYzOg6DXn1NXSROxM7T+if4qGWYrAgc2J19l696gv3VXTzTzIO/wDuf9BRzJ8k8R6NS3cB0MyOQ2942rL45gFdWMKGiVIGsjUSelRJxe2ogyY2C6L/ADvU+GxHxAZWFIIVjoDOgABMn1qYqVb3FfRLhnPYK/8AEtqr20uzmcTuhLAM5jUNEAQelX73h+yMZhbdpXHw7ZZwzFoVWIt6EkAlixgVj8I4c7YpbBlTJFzl5UljP9sD8q7fgjr8drrj/uk5D0VNLY9Msv7mtaybjHh9mcop8tcorca4UnwyoWBIBWTJIIO+5Om9VOD46CUYnT5SeYP610XGMFmYEfaB+q6gjvvXGY62yMSNxrpt3A+tcKju4Z3wknDJ6Pg+KIwJYjURE7jaB+XqTVHF4QMVZCQ4mGXRgJiZ+7OgnfWuVwuMLKCNv5p+nua7Hg1yLIc66THPSYHYAfSZ6U9Sdj2y7Xk5bKlUt8fPgTB45rTAMS4KgFzqQVJ+Y9834VynEcOLV25mDNbueYswiU/tMCPhnp9kr92tLi/FizQvyglj/c3WOg5V0WAtG5hbbRLrLLPPUjKT0ZZU+tXp3Wy+G5ZSKTSqSsx34PPHxXnkEFxCjXS4N8j+o1U8jp1mSxbF0qLY805TP2TuMx5aae1dzjOF2nthxbUqF1GUAtbkE986ESO4I501OG2rLC4gPk1bLpmtuZzjL8wUknsMw6U56V5K/wAZw+C94d4SMPaCzJOp23O4HatWkWlrThFRWEZ7eXlhRRRViDk/Gt2DbHMgn6EVncKxJVihjLrr32/Srf8A6iA5EI0jNr9NK5DA8ay6MJMzPOdYn6153V075zx7/wCDZokvhKL/AHydXi+H52zGSIieh5a9ayb9xrFpUWcxbKJ3HNm/M+wrp/D2NW70IZdR0I5EVF4u4VbFsXQMpBjtrPKkV6aUq9/hdr7ArUrNkjk3xoYghfKkIg6tzPsPzNaGExeUnX5YGnMmYtqfpJrLtYUqs8gYWOZbUmfoKdaVrbSNcpA0++x69pqJQi1hDcNdnQfEJgc416fyaagMj+e9VRjACU1YqFzHqx5fvS38WQT30H5k+1cuxjI9E1xhNVmPTdv5NJcvAADmfwXXU/zrVWxf+I28CfwG5P5VeMPJfdjg2sBhBcdF1gn3jnVjjXgYOF+E0RObMSZBiCIHLpFbHBMAEXMREjTsK1hW1odKvh7prl/0Rk6nUOU8RfCPJuH8KW6xCZ7kGFCiCf7m5KPxpcfbZGFu2QXnUWwTl7G4Tq3ppXqqWFEwAJ1MACfWK5/GeB7L3C4Z0B3VYA9iRpV56KXaeSIalLjo5VDZtpF0zcgqcnmJDQGBOwkCN9iavh/ijRTbEgrPKOfbpHSujHhq3aWLKKDzJ1Yj/cdvapLHABIZzPYbVxvR27tqX58HRHU18yZk8Px2bysdR5lB+8pIb2MNUPFuFo6MVHm1kdDvp7VucW4ArrNuEdSWBHMxsfWBrWDaxjK4zgjTKwPJhI/A6e61N9Mq+JfqFU1P1Q/Q5PD22t3CD8j/AEB0/QRXZYbGBLOumyjpG8jr1J/2iqnE+GhvMmx3jkTzjoaisXYhLoJGhVokDpPakfEecnS4xlFffJVxNn7R9hzrf4F4lVVW3c8uXTMT+dZhwrXJChnK8wJg9+/asq4kPDShHzaaj2q1M51vci1sIWraz0bC4YrniCpcunYNBYf/ACzH3FRjBMo0g/DYm2NpQjW2e3Iei9K5HhPilsK3w7pL2uR5p6Hmvau4wWNS6ge2wZTsR/N63KbY2Ljv2MO2qVbwxMGjAEEaA+TrlgQD0I1HsKsUUV0CgooooA57xlhc9mYmGE+hMfrXAtwlTMab9+u9ercQwwuW2U8xHpMa151ih8Iw+nmKn10/esXWxcLMrya2icZQcZeBfCeJNq55tpX84r0DiN1RZYkBlI20IM15qt4K0Zh/P8iuq4LxZLo+AWHmEr1BpVN0kpRX83X3J1FCeJLx39jIv4UEKF0VTMcqecApKDOTkZnIgQzEkiT2rWbw3dzaZYPf9KlTw0+sso76muNaa/rax0rqcfMcw+CIEgQWulnbooMgAcydBVq6q6BhLb9YHT1NXOJYY2GClgxImY7kfpVEXQOev3uetLmpJ4l2h1aTWY9Fa9hHZX8hO2cjZRyX96v+GOB/EedraEFv7iNQs9OtWuE8QySAAQ3zA6yO/wBa38BxSyAFUZO0aT7V2aX4cmlOWPoc2olZFNKP5NBjOmx7iQaS0IOgjeRykU9WDagg8tKcqxW8o55MYdRRRTSCO9fVBLMFHUkAfU0ljEq4lGVh1Ugj8KdctBhBAI6ET+dcvcwdy3ij/pkOUZS2wTWJXWB302qG8AdXWbxbgi3huUYahh+o5j9q0qKiUFNYkWjJxeUcW1m5h2Iur5NIuASkEwJ6bga9K6Lh2GGWdwdQI26juJ1rQe2CCCAQdwdj7VXPD1+yWQ/2mPw2NckdJGEtyHz1DmsMbicQLYGkKWC5tIBYwsjpJA965TimLD4gFkylUCsTszZjseYHXvHKurvcOFxctwl1kGNBOUgiY31E0mP4Ul1YIEj5TGq/4ptsJSi0iKbIwnuZ5rxIAzl1Xp92fXlrVXgPiC5grwygmyx86a+7L3H41q8Y4Y1i4Qw0MlSPlI5gd+1UbGBF0xJHTT8OxrMjJ1M0bIxtjwz1bD31dQymVYAg9Qakrh+A4y5ht/NabUidVPMgfpzrsrWLRlzKwI6zWnTfGxfUzLaXW/oTUVUTilotlFxZ6TVunpp9CRGFcR464OcvxlPMZhHoJ/Ku4qpxLAi7bZDzUj0mufUV745XaG0z2SyeQJhWOsaVq8IwwDZyYynyx+c1pYzgrooBEAxr300PfSkwmEASTsS300P5VhWWPro3IqHaeTvMBiM9tW6jX151YisDwtipUp906fz8frW/W9prPiVqRh3Q2TcTH8Q8D+OsqcrrseR7HtXH3uCYhNWtkAcx5v3r0iil3aOFrz0xtOqnUsdo8vt3XB0Hr29Tt+NaWHxGYa7/AIfXau5fDqd1B9QDVDEeHLTagFT1H7GQKzrP+Ml/K0/6HZHXxfzIwHdkAIbuIP46VZ4Zj7xeAxI761av+Gz9lyR0O/sdqscPwSWjJLA/3CB9dj9aXVpL4T9vrkLL6nB+X9jUzGNh9Y/Sq97HlNWUhNJYEECeZA1jvUePx4RHcEEIMxGkMOg7nYd6rHC5jetrrbdFIGsKxJzQfSDFbTk1wmZiRrig0IkADppRIpxQKUVXt3zOUqVPLmp9COfapyKAHUU0GipAdRSTS0ARYnCrcUq6hlPIia52/wCFEQk2wYJka6p6dR+PrXT0Um2mNiwxkLJQfBzeH4c8GcvzexBAk9jWzhcAiAQBI586kuYadtD+H0qEu40NuR1DD8jSKqfhvlF52uZn30JzfCOHuKoJe1Eux1nzhoUnlK71s4f5V9Bvv71TbBZypyi2VaRESRrK6fZPMVoCumC5yKbCiiimFTD8UsRaAX5i3l+hH615viMZdzQzEMp0HT26V6fxMhrig/LbVrrH2IA/M+1YDsruAVGiyZHrH5j6VhauW21vGTV0z9GCLwTxGX832hH/ACX/ABNdzXnnC7gF8FYAzLEe3KvQ67dBPMGvZiNbHE0/dBRRSRWgcIUs02kqMgOmim0s0ARnBpM5Fn0FSgUk0TRhIBS1Vb9g5gygTz1Kk+40PoR7irBNMcxtUN4ALub7Meh5+/L8aPj7AwCeU/gOtRP5ohiCDyMH3BEEVJfRWUhgCP59PWpTyBJFJEVFZvg6agjcHcU+5dyiTt+X0o4AeGpsnl+NLoRIprDrv1FQwHq89qdNReuv0mnDtrUpgSUUwP8A+OdODCjIC0VFfxSpqzBR1JgU61dDAFTIOxoyA+iiipAzOOkC03VoB7iRp+nvXn3E8ViLbll+UmBAGv8ANfpXZcaUtdAB8ukydAY0AHTme57Vn4wfZH3SB6tCj8z9KwNVZutePHBraZbYfcqeGsKztbzAZgRI9EGp/nOu9rA4DwzI5cTBnUkb+UadvLW/Wjoq9sM+5x6qe6f2Ciiiu45QpMtLRQA0ikp9NiowATRRRFSAhqO4R6dKkprJVGgIApG59D+9Ma5r0PXkadi74RCzAwBOgJMDsN6q4PiNu6CbbAxuI69Z2/xSXNJ48jEm1klw9182uWNYOoPpG0dwashmzRGhrIxF9rq//jOhZD5kZR9NRK1fw11sgNxQGG6zp/xY/lVoz3PBDhhZLgjbagCOc1kYnxIg8tsNfuH7CakT955yr7mmJh8Te/7r/AX/APXaMuR/deI3/wBoHrTMlDSOIQsQGGYQCJEjntvUi3hG/vWGfBWEj/tFjrLF3+JPUmdTVC/4LSy2e1b+Nb3ayxMjnNs8z/a2/Wgh5LOP8YMWdMLZbEsmjOAcinXpJbbtVTA4q5iNL+Law5/9oJ8Fh2ztqa2uD4/DEBbJS3H/ALcBD7oYM1p3UtXDlYI5HIwSPblR2CIsBgbaSVOdjGZmbOx9TV6oLWBtqZVFUxEgAGOlT1ZIkKQ0tFSBz/F8ocRv03lm2/eq+H4a7vMHRiCZESunvqT9K1zw4tiPiNGVRCDmSd2PpsKvqgG1Zy0alNyl7nX/ABDjFRiJatBVAGwEU+iitBLHCOQKKKKkAooooAKKKKACkNLRQAlNanEU1l61ACb71AmECklQozb6CT6kb+9TzG/1prA8tR/Nqo15ZOSFcONYAHM6QfrXOca4YXvhrtk3bYAAyuZAH3kmGgk7b11Qg1DjAwRiih2AlVJiT0nlSpR44LxlzyZuKvDDWh8OyHtg6hAFKjrAGtaHDsWt62rrJU/eGoI0O9ZnAuNvddrdy01tgJ1B1jcEkb1tMwA1gDryorlu9SfBM1t9LXI+BSxVTHFyn9Ern0IzagjmKbwx7pX+soVpIgEEHvTd/OMFMcZJ8TgbdwQ6K4/uAP51FheC2LZBS1bUiYIUTrodd6tzSg1cqLRRRUgFFFITQAtFNDUs0ALRRRQAUUUUAFFFMu3lUSxCgbkkAfU0APpl66FUsxgAEk9ANSay8d4sw1pA73VCE5QwkiddJHoa5fxZ42S7hXS0H85VQxgAqTJjWdQI96o5xx2WUXkgxv8A6om5fFiwiopOX4jsQx1iEUKVVjMAsYkia2fDvi5Pgt8ZmzrcYZcru8M3kGgJYycvtXGeE7FsrcLpN0upRiPkgGY/uNaHxMMDeyXCHuZdSD8O2wuZ8+cCAQxJE7HnrXLvnlYL7Ulyeng0tRYfEK6hkYMp2IMipa7RQ0mm5elOZah+LG4jvyoxkhvBJSxTVead6VVrAJ5EJqO/ZV1KsAysIIOoI9KlFNNVZJXwvD1spltiFkmJJid4JM07CYxHByOHjeCCRU0+3601bCgkgBWO5AGvqedQljG3onOeySZpdqYO496kIpiIFoooqQCmM1ONMLdNahsANJOnemqgBJA1O9LcYASdO9KyA4PTw1VgxkbMp2I3H7ipYqyYEtFMBpwNXyAtYPirglu8mdzdPwwTlt6lv+HM1vUUNZWCU8Hk2Ma5bss1vDXLaqwZS6KzMQdfK4gmPXasvjnmKhQ6qSCEdBbcCOabL6CvT+O+GVvMbv8AULhMoUPlXmJk7HXlXmnFMGVui2WYshysWbM2bkMx+cgRPYiuRx2vA1PPI3BYl0MASPigTyKtpFdVcxVvC2iz57afIHRM62mYeUsDy9Jk1icAwjAqYGkk676zOg/Ct7F3VFy3N8radSLtq4ga1cg6ZWOgcSJGsiPWqZSfJbwVuA417E33cD4s51Qg2WIOl4R8mYb7Dfau14Px1L4gGHGpU7+o6iuCxbliLdgG23yoogW26fDYCPYx7az0/g/gxQfEu2Rbu6jQkdQSU+UHuNCDTKpSbKzSSOooopD2rrEkbWRMjTr3pRRmpZqMkYENANLFJFDQZK2MwbOBluPbPaDPsRVhRGkz+dGanRNUUMPJbdngUUopIpwq6ICiiipAKZInvTjTCtQwGFmnbTrP6VJNISaWl4Aj+KADAOm4G/rHOnhtu+1JbadwQemn6UjzIEAjmZ1B9KMgPiiikBmpQC5qfNRzS1ZMDF8Ucbayq27Qm9dkJpOUCMzkc4nbmYFecJhpZrjSYJVJ1Ykk5nJ5sZLT/tr1vE4NbgII1ysoYaMoYQcrbj/ArmcZ4MaLSWiuVSWdm0JbTLoB8oAiOhNItjJ8obBx8ieHuGBrbOSAi6THNR5zvsDp/wATUOKwz3AyW8OMTYYgyyraOm6jP8ykx5wJAnfQ113D8Etq2ttdlEevU+pOtWKvGpJFHJmXwLBG2pHwxaHJRkCjrCpMe5NalFFNSwVCmEg0+o2s8x79D/OtDAbcHXbr0/akbTfbkR+opwbl/PY0gX7v05f4qoCSf2PI/tTw1MG+nuDtSj+D9qjIDitFIGNOq6eSuBQacKYFNOWpJQtFFFBIUlFFACClNFFACEUGiiqgJS0UUY5AaBThRRURRLFpaKKuQFFFFABRRRQAUUUUAIwqIHUjt70UVVgAUNvyOn/mnhNOtJRQgFApSKKKlAKKWiipAKKKKA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90122" name="Picture 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288" y="5661025"/>
            <a:ext cx="10080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23" name="Picture 1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04025" y="2997200"/>
            <a:ext cx="1733550" cy="2638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0124" name="Picture 1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971550" y="2636838"/>
            <a:ext cx="1362075" cy="1943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rgbClr val="CCFFCC"/>
          </a:solidFill>
        </p:spPr>
        <p:txBody>
          <a:bodyPr/>
          <a:lstStyle/>
          <a:p>
            <a:r>
              <a:rPr lang="ru-RU" sz="2400"/>
              <a:t>Сколько двоек получил Витя Перестукин в тот день, когда с ним случилось Приключение?</a:t>
            </a:r>
          </a:p>
        </p:txBody>
      </p:sp>
      <p:sp>
        <p:nvSpPr>
          <p:cNvPr id="9113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3284538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Пять двоек </a:t>
            </a:r>
          </a:p>
        </p:txBody>
      </p:sp>
      <p:sp>
        <p:nvSpPr>
          <p:cNvPr id="9114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1989138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Три двойки</a:t>
            </a:r>
          </a:p>
        </p:txBody>
      </p:sp>
      <p:sp>
        <p:nvSpPr>
          <p:cNvPr id="9114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465296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Семь двоек</a:t>
            </a:r>
          </a:p>
        </p:txBody>
      </p:sp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5734050"/>
            <a:ext cx="10080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4213" y="2708275"/>
            <a:ext cx="2457450" cy="185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214438"/>
          </a:xfrm>
          <a:solidFill>
            <a:srgbClr val="CCFFCC"/>
          </a:solidFill>
        </p:spPr>
        <p:txBody>
          <a:bodyPr/>
          <a:lstStyle/>
          <a:p>
            <a:r>
              <a:rPr lang="ru-RU" sz="2400"/>
              <a:t>Сколько землекопов получилось в результате решения Витей задачи?</a:t>
            </a:r>
          </a:p>
        </p:txBody>
      </p:sp>
      <p:sp>
        <p:nvSpPr>
          <p:cNvPr id="9216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4797425"/>
            <a:ext cx="4391025" cy="1081088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Полтора землекопа </a:t>
            </a:r>
          </a:p>
        </p:txBody>
      </p:sp>
      <p:sp>
        <p:nvSpPr>
          <p:cNvPr id="9216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2060575"/>
            <a:ext cx="4391025" cy="1081088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Половина землекопа</a:t>
            </a:r>
          </a:p>
        </p:txBody>
      </p:sp>
      <p:sp>
        <p:nvSpPr>
          <p:cNvPr id="9216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3429000"/>
            <a:ext cx="4391025" cy="1081088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Один землекоп с четвертью</a:t>
            </a:r>
          </a:p>
        </p:txBody>
      </p:sp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5805488"/>
            <a:ext cx="10080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71550" y="2565400"/>
            <a:ext cx="2266950" cy="201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989138"/>
            <a:ext cx="8229600" cy="1143000"/>
          </a:xfrm>
          <a:solidFill>
            <a:srgbClr val="00FFFF"/>
          </a:solidFill>
        </p:spPr>
        <p:txBody>
          <a:bodyPr/>
          <a:lstStyle/>
          <a:p>
            <a:r>
              <a:rPr lang="ru-RU">
                <a:solidFill>
                  <a:srgbClr val="0000CC"/>
                </a:solidFill>
              </a:rPr>
              <a:t>Начать игру!</a:t>
            </a:r>
          </a:p>
        </p:txBody>
      </p:sp>
      <p:sp>
        <p:nvSpPr>
          <p:cNvPr id="1198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276600" y="4292600"/>
            <a:ext cx="2592388" cy="1150938"/>
          </a:xfrm>
          <a:prstGeom prst="actionButtonForwardNex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8313" y="333375"/>
            <a:ext cx="10080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33333E-6 L 0.75608 -0.0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608 -0.0051 L 0.39375 0.5932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ru-RU" sz="2400"/>
              <a:t>Кто сторожил ворота в замок Грамматики?</a:t>
            </a:r>
          </a:p>
        </p:txBody>
      </p:sp>
      <p:sp>
        <p:nvSpPr>
          <p:cNvPr id="9318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1989138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1800" b="1">
                <a:solidFill>
                  <a:schemeClr val="tx1"/>
                </a:solidFill>
              </a:rPr>
              <a:t>Вопросительный и восклицательный знаки </a:t>
            </a:r>
          </a:p>
        </p:txBody>
      </p:sp>
      <p:sp>
        <p:nvSpPr>
          <p:cNvPr id="9318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3284538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Точка и запятая</a:t>
            </a:r>
          </a:p>
        </p:txBody>
      </p:sp>
      <p:sp>
        <p:nvSpPr>
          <p:cNvPr id="9318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465296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Двоеточие</a:t>
            </a:r>
          </a:p>
        </p:txBody>
      </p:sp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5734050"/>
            <a:ext cx="10080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42988" y="2205038"/>
            <a:ext cx="2244725" cy="293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32" name="Picture 32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0200" y="0"/>
            <a:ext cx="1143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8263" y="4076700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288" y="188913"/>
            <a:ext cx="2362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35600" y="1268413"/>
            <a:ext cx="1741488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19475" y="18446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164388" y="549275"/>
            <a:ext cx="18002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50825" y="4940300"/>
            <a:ext cx="2017713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3276600" y="5157788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5580063" y="530066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3492500" y="765175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7308850" y="2349500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5435600" y="476250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4932363" y="3068638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4" name="AutoShape 14"/>
          <p:cNvSpPr>
            <a:spLocks noChangeArrowheads="1"/>
          </p:cNvSpPr>
          <p:nvPr/>
        </p:nvSpPr>
        <p:spPr bwMode="auto">
          <a:xfrm>
            <a:off x="7524750" y="4581525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>
            <a:off x="1187450" y="40481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6" name="AutoShape 16"/>
          <p:cNvSpPr>
            <a:spLocks noChangeArrowheads="1"/>
          </p:cNvSpPr>
          <p:nvPr/>
        </p:nvSpPr>
        <p:spPr bwMode="auto">
          <a:xfrm>
            <a:off x="2124075" y="314166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7" name="AutoShape 17"/>
          <p:cNvSpPr>
            <a:spLocks noChangeArrowheads="1"/>
          </p:cNvSpPr>
          <p:nvPr/>
        </p:nvSpPr>
        <p:spPr bwMode="auto">
          <a:xfrm>
            <a:off x="250825" y="191611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8" name="AutoShape 18"/>
          <p:cNvSpPr>
            <a:spLocks noChangeArrowheads="1"/>
          </p:cNvSpPr>
          <p:nvPr/>
        </p:nvSpPr>
        <p:spPr bwMode="auto">
          <a:xfrm>
            <a:off x="2555875" y="5373688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auto">
          <a:xfrm>
            <a:off x="4859338" y="908050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20" name="AutoShape 20"/>
          <p:cNvSpPr>
            <a:spLocks noChangeArrowheads="1"/>
          </p:cNvSpPr>
          <p:nvPr/>
        </p:nvSpPr>
        <p:spPr bwMode="auto">
          <a:xfrm>
            <a:off x="2700338" y="836613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21" name="AutoShape 21"/>
          <p:cNvSpPr>
            <a:spLocks noChangeArrowheads="1"/>
          </p:cNvSpPr>
          <p:nvPr/>
        </p:nvSpPr>
        <p:spPr bwMode="auto">
          <a:xfrm>
            <a:off x="7092950" y="5589588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22" name="AutoShape 22"/>
          <p:cNvSpPr>
            <a:spLocks noChangeArrowheads="1"/>
          </p:cNvSpPr>
          <p:nvPr/>
        </p:nvSpPr>
        <p:spPr bwMode="auto">
          <a:xfrm>
            <a:off x="4787900" y="5734050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23" name="AutoShape 23"/>
          <p:cNvSpPr>
            <a:spLocks noChangeArrowheads="1"/>
          </p:cNvSpPr>
          <p:nvPr/>
        </p:nvSpPr>
        <p:spPr bwMode="auto">
          <a:xfrm>
            <a:off x="6443663" y="3141663"/>
            <a:ext cx="360362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24" name="AutoShape 24"/>
          <p:cNvSpPr>
            <a:spLocks noChangeArrowheads="1"/>
          </p:cNvSpPr>
          <p:nvPr/>
        </p:nvSpPr>
        <p:spPr bwMode="auto">
          <a:xfrm rot="2138826">
            <a:off x="1403350" y="2997200"/>
            <a:ext cx="360363" cy="503238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auto">
          <a:xfrm>
            <a:off x="3851275" y="3284538"/>
            <a:ext cx="360363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auto">
          <a:xfrm rot="5400000">
            <a:off x="7920832" y="3680619"/>
            <a:ext cx="431800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27" name="AutoShape 27"/>
          <p:cNvSpPr>
            <a:spLocks noChangeArrowheads="1"/>
          </p:cNvSpPr>
          <p:nvPr/>
        </p:nvSpPr>
        <p:spPr bwMode="auto">
          <a:xfrm rot="7032967">
            <a:off x="575469" y="1232694"/>
            <a:ext cx="431800" cy="503238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28" name="AutoShape 28"/>
          <p:cNvSpPr>
            <a:spLocks noChangeArrowheads="1"/>
          </p:cNvSpPr>
          <p:nvPr/>
        </p:nvSpPr>
        <p:spPr bwMode="auto">
          <a:xfrm>
            <a:off x="6732588" y="1052513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5629" name="Picture 29"/>
          <p:cNvPicPr>
            <a:picLocks noChangeAspect="1" noChangeArrowheads="1" noCrop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419475" y="4076700"/>
            <a:ext cx="194468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0" name="Picture 30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95288" y="3141663"/>
            <a:ext cx="14287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31" name="Picture 31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258888" y="188913"/>
            <a:ext cx="2095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33" name="Picture 33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5292725" y="260350"/>
            <a:ext cx="1524000" cy="2114550"/>
          </a:xfrm>
          <a:prstGeom prst="rect">
            <a:avLst/>
          </a:prstGeom>
          <a:noFill/>
          <a:ln w="57150" algn="ctr">
            <a:solidFill>
              <a:srgbClr val="FF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77 -0.00509 L 0.21423 -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1196975"/>
            <a:ext cx="3095625" cy="1150938"/>
          </a:xfrm>
          <a:prstGeom prst="actionButtonBlank">
            <a:avLst/>
          </a:prstGeom>
          <a:solidFill>
            <a:srgbClr val="00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Вопрос 1</a:t>
            </a:r>
          </a:p>
        </p:txBody>
      </p:sp>
      <p:sp>
        <p:nvSpPr>
          <p:cNvPr id="94211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2708275"/>
            <a:ext cx="3095625" cy="115093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Вопрос 2</a:t>
            </a:r>
          </a:p>
        </p:txBody>
      </p:sp>
      <p:sp>
        <p:nvSpPr>
          <p:cNvPr id="94212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4292600"/>
            <a:ext cx="3095625" cy="1150938"/>
          </a:xfrm>
          <a:prstGeom prst="actionButtonBlank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Вопрос 3</a:t>
            </a:r>
          </a:p>
        </p:txBody>
      </p:sp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88125" y="3333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214" name="Cloud"/>
          <p:cNvSpPr>
            <a:spLocks noChangeAspect="1" noEditPoints="1" noChangeArrowheads="1"/>
          </p:cNvSpPr>
          <p:nvPr/>
        </p:nvSpPr>
        <p:spPr bwMode="auto">
          <a:xfrm rot="-447188">
            <a:off x="250825" y="404813"/>
            <a:ext cx="3025775" cy="14398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sz="1600" b="1">
                <a:solidFill>
                  <a:schemeClr val="tx1"/>
                </a:solidFill>
              </a:rPr>
              <a:t>Константин Паустовский </a:t>
            </a:r>
            <a:br>
              <a:rPr lang="ru-RU" sz="1600" b="1">
                <a:solidFill>
                  <a:schemeClr val="tx1"/>
                </a:solidFill>
              </a:rPr>
            </a:br>
            <a:r>
              <a:rPr lang="ru-RU" sz="1600" b="1">
                <a:solidFill>
                  <a:schemeClr val="tx1"/>
                </a:solidFill>
              </a:rPr>
              <a:t>«Кот ворюга»</a:t>
            </a:r>
          </a:p>
        </p:txBody>
      </p:sp>
      <p:sp>
        <p:nvSpPr>
          <p:cNvPr id="94215" name="AutoShape 7" descr="data:image/jpg;base64,/9j/4AAQSkZJRgABAQAAAQABAAD/2wCEAAkGBhQSERUUExQUFBQWFRYVFRcYFxcXFxYYFxgXGBgXFxUYHCYeGRkjHRccHy8gIycpLC0sFx4yNTAqNSYrLCkBCQoKDgwOGg8PGiwkHyQsLCwvKS8sLCwsLCkpLCwsLCwsNCwsLCosLCwsKSwsLCwsLCwsLCwsLCwsLCwsLCwsLP/AABEIAOQA3QMBIgACEQEDEQH/xAAbAAABBQEBAAAAAAAAAAAAAAAAAQIDBAUGB//EAD4QAAIBAgQEBAMHAwMDBAMAAAECEQADBBIhMQVBUWEGInGBEzKRQlKhscHR8CNi4RRyghUz8QdDktIkU6L/xAAaAQACAwEBAAAAAAAAAAAAAAAAAwECBQQG/8QALxEAAgIBBAECBQIGAwAAAAAAAAECAxEEEiExQSJREzJhcYGR8BRCobHB8QUjUv/aAAwDAQACEQMRAD8A9xooooAKKKKACiocViQiljsokxXOcS8c21UG1DtOqsGGnrSp3Qh2xsKpz+VHUzRNefYjxhfZg6DKsQU3B7hgAQah/wCu4ooFa7l1BDSA+nIn7Vcz11aOlaC1no9FcEnibFJu1u4I00AP4ETUqePLkCbSkg+aCYI7T8p9ZojrqpFZaK1eDuKKw8F4xsXGVQSpYfaEAH7pPWtpXB2NdcbIz+VnNKEo/Mh1Mu3QqlmMAAknoBuazcXaxCOXtMtxTvbfTKf7HHLsam4V8chjfCgkjKqmcojn3nuauUKPFPF1m2hKN8Ro0A29S3T0rXwd7PbRoIzKrQdCJAMEVF/0mzmzfCtzMzkXfrtv3qyzgCTQA6imq4IkEEdRTqhPPQBRRSTUgLRXP8cx7ubtq0xU27LXXcaENBNtAe8SewjnV7w7xE38NauMIZlGYf3DQ+0ifeqKactpba8ZNKiiirlQooooAKKKKACiiiaACaweLeJ0tkqnncbjkP8AceX51F4r4tlQ20cq5icurR0HSuQfCwvm/wDgNv8AketZOq1mHsgzQ02lUvVPr2F4li7l4+a4z9phB6AaVHbwswNB1gTVZLrudP6aDpoW/wDqPx9KW66sZButEaScv0ET7zWa9z7ZrRcYr0o0/wDTALoGPpofzFN+GGQ5c5iJU6N6jMNaZhcTGhWPcSfYafjVtb56R70nmJd+rooXsKGUbmNBKlGA9RpPsRTbWFIn7Wv2gJjuRvWoVZuoPLl/n2qndw7Mf6i5ujBqFZnjILgrsdCGSTzjUfhtUmD4m1sgpcdTrE6rB3EfzWq1wkNu28SQQR7jeo7yMToVYc+RPqKdDjlMpPD4aydRhfHDpHxlDr95N/Ug6H8K6jA8atXVzI4Omo5j/jvXnHDeKDMbV1RdtRJAU/FszMuuXzMpgyBqCNJ1FWcT4eIHxcNc+OhggLBaOqxo8EbrB02rSqvtis9mXZVU5NfL/Y6XFeOLQaEl4mREBttmJ0I6EfSufx/jm+DplGhBjVecGN1bXuNKxsRiM05hLE+Yncnud59azrtwsd9RME7+jdaU7rLHy+PYY6a61wss18P4tv22BkTOmmjDmCBprXb8D8YpfEMPhsPmEyB3B+735c+RPl73YUZY03Gv0puGxhUZwTE6MPmQ9wN1qYSnWvR+gucIz7PacTxJUIBO+3eqtvjtm5mTMoOoIbpEzHNd689bHXHRJMgRBkzl3Ef21ew/D41A8x/u1/EfyamWsmm/YvHRRxyzo7OGS1ZxPmzM+YtEkAQQirO4C6TUXhPiNuzaFq5dUZQuUsQJJmQJPXl3rDxt5rKZ2VshOUnKWUTzYzvWDxKHuIqbHmN4POqQvlujLHWS0qIqElnL4PZVYHalrzPw94qbDXTaeXtbSNSnSOo7V6Ph8QrqGUhlIkEc61qrlYvqZllbg8MlooopwsKKKKACs3jPEzaWEXM7TlHIdyelaJrlPF/FEt5RJzneOQrj1lkoVvZ2P08FOaT6Mm44ViSZc/O3TsKxOKcUE5VXMeSz/wD07chWjbC3AIbXmvf9qz8XgviyDIGxI0mOQPSsCCSfqN1ptegrYZ2ugr8TQHzsF8s8lSf2NPxFiRCsQ3Ixrz5bA+tJecJ/TtgCBqdQqg/mfxpeH49SctlC5Bhm2UdZbmewp7z2lx++xaa+WXf76IeFYK9Oqi2J1LS7t7zFdLaSNt+UVlSvxDDl2B5t5U9hpPrrV+1iDMyAo3PX0rnucp8jq0orCLhsxqzaxrrVXF4fMpZC+/3o9dOvaoL2NkzBjkJkn/FXsPflefIco9+9JxKPLJ8HNYvHnKVt3czKYZT8wEbhTzG8c6r4TigcQYzctdxtmRt47bitfifCEuuS1kXsoEmxcVMRaPIgfbEHY1zmM4LrOHvZzOq3l+DeB7n5WPcEGtSqqM68nBbdKM2kbeCvZLsszW1FsxeX5rRLAS/I2m0BzCJImNCNPiPEbuGtKoe1buuxbNkPwyV80ydFLab6a+9cvhcY+HdGxKXrGjD4oTMIIjUfLcQ6Sp3G0GDS8V8Xm5ZFq3kFpYXIAq2iN9M0lGBmCDtGggz2V1bVyctlm5vAuIxXxbl+7bzo9sF7tp3LhgPnFtiMwZTJyknQwNgKLKK8MDowkdaxMHxM2c/mzFlKqCwgZ4OYjmeU6TUWCx9xVULlCqNNJnuTy9qLam+V2VqtS4fR0Zwx12n8+lTWsB5lVTkvHXK3y3ByAj5vUajpVjB463dQXLQClLTG9nzZQ67fDgsTm2A3ll6irl7AXGRS9sPoGgH+oh0kTpm9RBrjtjOGN3k7qpVzWY9kqcNlXkMsCMnzZGY6TAModdY/PReCY51OIUlFFmy4QxJzExnPMhdWgdK1sDZzWwSRcEEBjAZZEG1d7GNG3nfqca9hCbnxMPc/rDR1JljGxOsyIIOvI8oqsGk8sXNueUiPhtq2uHNywt1bd24cO63H+IL6m2SL0bBwwmRtlcVIMIBZXJObIAJ3Ousmo+K4sqq2yArmcqiYtqRDsisTlECIGmvtTcLi5uJbk66ddOZ9v5vS5OUl3/odTWoJ7mVXm2IIBJ006+v7Vs+GOM38No4L2mlgBEoT0B5dqp4nB/6o5cKoAtzmL3VS46GIuLaALBNyCxBI23FVsBiLiKyvOnykgtE6aGOR11pylKvmPYvMLfTzg7pvGtofMMp5CRP0FaPDuOJe+UOJmMykAwJ0JGv+KxODcZwQk5EsvCsSVgsWBPlYjttW/gxnb4hYERCBSCFHMkjQsfoAI6k6dXxHhuWfwZ1mzlKOPyXqKKK6xBHdbSvLOMY04i+7kc4UaGABpMc+deicfv5bD8pUqDzGbTSOdec8Nw2doG3rWRrbcPHsaOjrzlhh0CkSYUDWOZpmJvXLlzQZLY2A+Zj36CpeKMAwA5CFHU7SaZbWTlB0A87d+nvWd36jSf8A5RTeWb4SrmP298qj15mtK3hk+Fkt6Akr5THOCJG20aVHd4fmBUOyrPmy/Mw6TuPatSxbRFVVAyqIH+KrOawsBGD3PJDheBBUIAHOANJPrWVxHFi0JuMJmFtrr7n7x/Ad66E4whYA15Vg8cKTNxspjUqPO07Ih3k/yKimTlL1FbIuMW0VcBjGulifKTy3IH9x5HtW9wu/bACgM+uu8DuY5e9YliLSTcC2wRKWvtBercyxmruCvO4PkuKpIiSEBHp81MtipLjopBvCTfJZ4pwn4jZs4U7qpCsBHMGJX2aobN64Vhkt31GmjsT9LuYfQ1ZYKZQAMR2hR6nc1NZB6k7bAKo/DalwulBYL/CjLkMLxQFIWyAy6OgBGXpOUZTI1rnuNcK+IYtgWJAJXIoB7yAdfauiebd34yDMCMt1F3KjZl6ss7cwaq+J+IIcNntw5LBdDqB90jr2NbemuVsf8GXdXslyjkf+gsHkkFbYWcwQlge40A6TXd+E+HYI5Ccr39fI3KJjKD5TprzrnsPgrN0KvxHsszWbbK6ktevt8yrBiEGnaRO9VsffuYe6l0x5nTJ8Mhsy2yF8kalfsg84roeMp4FcYaNPjll24obdjDi1ZCL8VguQPBFwOGylQwcLEAkldZEitkWJVRcIZgBLL5YaPs9Kw+K+NTduhViddgWCZtl+ZQbhjc7CAASTWtatEqpB3g8+Y6HX61k62blJHfo61FPki4ut61YcqCQUYqYBbzGN11gzMEV2Xh/ha4bDWkC6hEDEL5i0CS0anUmo72C82jRCA9gBAGvfWs63fv3mvYf472nySjgWyROm2QbHoZ0rp0r+HJ1yX2OW/wD7FuX5IfEnh3/VXnNt8zoLeZHYqqNqVyOqkq5Bk+q9a5jjOBbAlTOdswDvpJBBIA7QPciu24Jw3/S4RrKsbjozF3bdmbzZzuY1HUwOcQeb8RMGvIPnz22kM0wytmGpnI+8bqQeh0bfCLW4im2S9P6EFvjGBt/Fu2b15bt8k3CULXBm1i2x/poJk7Ny6CkFxTaLptynfbcnn/iq1vgWGILKGWDDK0Zl1kqQB0O/51OmJQLA2A2gTGuae8QazrZRljaju09Tgm/c6fw5woXLNu6HdHknQzzkoQ86BgTpGnqa2GwOstbUn76Sjj1gz9GPpWR4DuE27gmVD6dpGvtoD711NbOnw60zLuWJtDUSABr7mT9TTqKK6BJieKbgWwWJ0BGnWdIrjrHE0AJAyqAC3ftXTeM2JQJAg6++wrneGcHBTeYYyI3g6D8q85rpQdss/RGxpU41ZM7G2TnWfmf+of7E5D+dKgOJgoo2LSxOszz/AAP0rfXCC21xrpDNcO3ReS1nrgA1wsB5FkL3bQuY6AALXPGyLXPQzL78kwERG7fKO29SW2OgievQdqrPfIBuAQxlLYPLWD6ydPY1p4I/Kq+hO+Y/aY9p2pU8pHSrCri7uRZ9NuvSq7YAOM8A3vstEhO2+9bl7DoYkAhe25qpjkDKQAd9QNM3aenWKpCzrBDluMdMi5ip+Je53GGeG/cdBoK0MAkrlY5iPmJgnMfy30AqC/w6EhSVY/dgEDmByHrTcHY+GMgAAHqSSeZO5NNk1KPBEYvI7B8MKsWYzOg6DXn1NXSROxM7T+if4qGWYrAgc2J19l696gv3VXTzTzIO/wDuf9BRzJ8k8R6NS3cB0MyOQ2942rL45gFdWMKGiVIGsjUSelRJxe2ogyY2C6L/ADvU+GxHxAZWFIIVjoDOgABMn1qYqVb3FfRLhnPYK/8AEtqr20uzmcTuhLAM5jUNEAQelX73h+yMZhbdpXHw7ZZwzFoVWIt6EkAlixgVj8I4c7YpbBlTJFzl5UljP9sD8q7fgjr8drrj/uk5D0VNLY9Msv7mtaybjHh9mcop8tcorca4UnwyoWBIBWTJIIO+5Om9VOD46CUYnT5SeYP610XGMFmYEfaB+q6gjvvXGY62yMSNxrpt3A+tcKju4Z3wknDJ6Pg+KIwJYjURE7jaB+XqTVHF4QMVZCQ4mGXRgJiZ+7OgnfWuVwuMLKCNv5p+nua7Hg1yLIc66THPSYHYAfSZ6U9Sdj2y7Xk5bKlUt8fPgTB45rTAMS4KgFzqQVJ+Y9834VynEcOLV25mDNbueYswiU/tMCPhnp9kr92tLi/FizQvyglj/c3WOg5V0WAtG5hbbRLrLLPPUjKT0ZZU+tXp3Wy+G5ZSKTSqSsx34PPHxXnkEFxCjXS4N8j+o1U8jp1mSxbF0qLY805TP2TuMx5aae1dzjOF2nthxbUqF1GUAtbkE986ESO4I501OG2rLC4gPk1bLpmtuZzjL8wUknsMw6U56V5K/wAZw+C94d4SMPaCzJOp23O4HatWkWlrThFRWEZ7eXlhRRRViDk/Gt2DbHMgn6EVncKxJVihjLrr32/Srf8A6iA5EI0jNr9NK5DA8ay6MJMzPOdYn6153V075zx7/wCDZokvhKL/AHydXi+H52zGSIieh5a9ayb9xrFpUWcxbKJ3HNm/M+wrp/D2NW70IZdR0I5EVF4u4VbFsXQMpBjtrPKkV6aUq9/hdr7ArUrNkjk3xoYghfKkIg6tzPsPzNaGExeUnX5YGnMmYtqfpJrLtYUqs8gYWOZbUmfoKdaVrbSNcpA0++x69pqJQi1hDcNdnQfEJgc416fyaagMj+e9VRjACU1YqFzHqx5fvS38WQT30H5k+1cuxjI9E1xhNVmPTdv5NJcvAADmfwXXU/zrVWxf+I28CfwG5P5VeMPJfdjg2sBhBcdF1gn3jnVjjXgYOF+E0RObMSZBiCIHLpFbHBMAEXMREjTsK1hW1odKvh7prl/0Rk6nUOU8RfCPJuH8KW6xCZ7kGFCiCf7m5KPxpcfbZGFu2QXnUWwTl7G4Tq3ppXqqWFEwAJ1MACfWK5/GeB7L3C4Z0B3VYA9iRpV56KXaeSIalLjo5VDZtpF0zcgqcnmJDQGBOwkCN9iavh/ijRTbEgrPKOfbpHSujHhq3aWLKKDzJ1Yj/cdvapLHABIZzPYbVxvR27tqX58HRHU18yZk8Px2bysdR5lB+8pIb2MNUPFuFo6MVHm1kdDvp7VucW4ArrNuEdSWBHMxsfWBrWDaxjK4zgjTKwPJhI/A6e61N9Mq+JfqFU1P1Q/Q5PD22t3CD8j/AEB0/QRXZYbGBLOumyjpG8jr1J/2iqnE+GhvMmx3jkTzjoaisXYhLoJGhVokDpPakfEecnS4xlFffJVxNn7R9hzrf4F4lVVW3c8uXTMT+dZhwrXJChnK8wJg9+/asq4kPDShHzaaj2q1M51vci1sIWraz0bC4YrniCpcunYNBYf/ACzH3FRjBMo0g/DYm2NpQjW2e3Iei9K5HhPilsK3w7pL2uR5p6Hmvau4wWNS6ge2wZTsR/N63KbY2Ljv2MO2qVbwxMGjAEEaA+TrlgQD0I1HsKsUUV0CgooooA57xlhc9mYmGE+hMfrXAtwlTMab9+u9ercQwwuW2U8xHpMa151ih8Iw+nmKn10/esXWxcLMrya2icZQcZeBfCeJNq55tpX84r0DiN1RZYkBlI20IM15qt4K0Zh/P8iuq4LxZLo+AWHmEr1BpVN0kpRX83X3J1FCeJLx39jIv4UEKF0VTMcqecApKDOTkZnIgQzEkiT2rWbw3dzaZYPf9KlTw0+sso76muNaa/rax0rqcfMcw+CIEgQWulnbooMgAcydBVq6q6BhLb9YHT1NXOJYY2GClgxImY7kfpVEXQOev3uetLmpJ4l2h1aTWY9Fa9hHZX8hO2cjZRyX96v+GOB/EedraEFv7iNQs9OtWuE8QySAAQ3zA6yO/wBa38BxSyAFUZO0aT7V2aX4cmlOWPoc2olZFNKP5NBjOmx7iQaS0IOgjeRykU9WDagg8tKcqxW8o55MYdRRRTSCO9fVBLMFHUkAfU0ljEq4lGVh1Ugj8KdctBhBAI6ET+dcvcwdy3ij/pkOUZS2wTWJXWB302qG8AdXWbxbgi3huUYahh+o5j9q0qKiUFNYkWjJxeUcW1m5h2Iur5NIuASkEwJ6bga9K6Lh2GGWdwdQI26juJ1rQe2CCCAQdwdj7VXPD1+yWQ/2mPw2NckdJGEtyHz1DmsMbicQLYGkKWC5tIBYwsjpJA965TimLD4gFkylUCsTszZjseYHXvHKurvcOFxctwl1kGNBOUgiY31E0mP4Ul1YIEj5TGq/4ptsJSi0iKbIwnuZ5rxIAzl1Xp92fXlrVXgPiC5grwygmyx86a+7L3H41q8Y4Y1i4Qw0MlSPlI5gd+1UbGBF0xJHTT8OxrMjJ1M0bIxtjwz1bD31dQymVYAg9Qakrh+A4y5ht/NabUidVPMgfpzrsrWLRlzKwI6zWnTfGxfUzLaXW/oTUVUTilotlFxZ6TVunpp9CRGFcR464OcvxlPMZhHoJ/Ku4qpxLAi7bZDzUj0mufUV745XaG0z2SyeQJhWOsaVq8IwwDZyYynyx+c1pYzgrooBEAxr300PfSkwmEASTsS300P5VhWWPro3IqHaeTvMBiM9tW6jX151YisDwtipUp906fz8frW/W9prPiVqRh3Q2TcTH8Q8D+OsqcrrseR7HtXH3uCYhNWtkAcx5v3r0iil3aOFrz0xtOqnUsdo8vt3XB0Hr29Tt+NaWHxGYa7/AIfXau5fDqd1B9QDVDEeHLTagFT1H7GQKzrP+Ml/K0/6HZHXxfzIwHdkAIbuIP46VZ4Zj7xeAxI761av+Gz9lyR0O/sdqscPwSWjJLA/3CB9dj9aXVpL4T9vrkLL6nB+X9jUzGNh9Y/Sq97HlNWUhNJYEECeZA1jvUePx4RHcEEIMxGkMOg7nYd6rHC5jetrrbdFIGsKxJzQfSDFbTk1wmZiRrig0IkADppRIpxQKUVXt3zOUqVPLmp9COfapyKAHUU0GipAdRSTS0ARYnCrcUq6hlPIia52/wCFEQk2wYJka6p6dR+PrXT0Um2mNiwxkLJQfBzeH4c8GcvzexBAk9jWzhcAiAQBI586kuYadtD+H0qEu40NuR1DD8jSKqfhvlF52uZn30JzfCOHuKoJe1Eux1nzhoUnlK71s4f5V9Bvv71TbBZypyi2VaRESRrK6fZPMVoCumC5yKbCiiimFTD8UsRaAX5i3l+hH615viMZdzQzEMp0HT26V6fxMhrig/LbVrrH2IA/M+1YDsruAVGiyZHrH5j6VhauW21vGTV0z9GCLwTxGX832hH/ACX/ABNdzXnnC7gF8FYAzLEe3KvQ67dBPMGvZiNbHE0/dBRRSRWgcIUs02kqMgOmim0s0ARnBpM5Fn0FSgUk0TRhIBS1Vb9g5gygTz1Kk+40PoR7irBNMcxtUN4ALub7Meh5+/L8aPj7AwCeU/gOtRP5ohiCDyMH3BEEVJfRWUhgCP59PWpTyBJFJEVFZvg6agjcHcU+5dyiTt+X0o4AeGpsnl+NLoRIprDrv1FQwHq89qdNReuv0mnDtrUpgSUUwP8A+OdODCjIC0VFfxSpqzBR1JgU61dDAFTIOxoyA+iiipAzOOkC03VoB7iRp+nvXn3E8ViLbll+UmBAGv8ANfpXZcaUtdAB8ukydAY0AHTme57Vn4wfZH3SB6tCj8z9KwNVZutePHBraZbYfcqeGsKztbzAZgRI9EGp/nOu9rA4DwzI5cTBnUkb+UadvLW/Wjoq9sM+5x6qe6f2Ciiiu45QpMtLRQA0ikp9NiowATRRRFSAhqO4R6dKkprJVGgIApG59D+9Ma5r0PXkadi74RCzAwBOgJMDsN6q4PiNu6CbbAxuI69Z2/xSXNJ48jEm1klw9182uWNYOoPpG0dwashmzRGhrIxF9rq//jOhZD5kZR9NRK1fw11sgNxQGG6zp/xY/lVoz3PBDhhZLgjbagCOc1kYnxIg8tsNfuH7CakT955yr7mmJh8Te/7r/AX/APXaMuR/deI3/wBoHrTMlDSOIQsQGGYQCJEjntvUi3hG/vWGfBWEj/tFjrLF3+JPUmdTVC/4LSy2e1b+Nb3ayxMjnNs8z/a2/Wgh5LOP8YMWdMLZbEsmjOAcinXpJbbtVTA4q5iNL+Law5/9oJ8Fh2ztqa2uD4/DEBbJS3H/ALcBD7oYM1p3UtXDlYI5HIwSPblR2CIsBgbaSVOdjGZmbOx9TV6oLWBtqZVFUxEgAGOlT1ZIkKQ0tFSBz/F8ocRv03lm2/eq+H4a7vMHRiCZESunvqT9K1zw4tiPiNGVRCDmSd2PpsKvqgG1Zy0alNyl7nX/ABDjFRiJatBVAGwEU+iitBLHCOQKKKKkAooooAKKKKACkNLRQAlNanEU1l61ACb71AmECklQozb6CT6kb+9TzG/1prA8tR/Nqo15ZOSFcONYAHM6QfrXOca4YXvhrtk3bYAAyuZAH3kmGgk7b11Qg1DjAwRiih2AlVJiT0nlSpR44LxlzyZuKvDDWh8OyHtg6hAFKjrAGtaHDsWt62rrJU/eGoI0O9ZnAuNvddrdy01tgJ1B1jcEkb1tMwA1gDryorlu9SfBM1t9LXI+BSxVTHFyn9Ern0IzagjmKbwx7pX+soVpIgEEHvTd/OMFMcZJ8TgbdwQ6K4/uAP51FheC2LZBS1bUiYIUTrodd6tzSg1cqLRRRUgFFFITQAtFNDUs0ALRRRQAUUUUAFFFMu3lUSxCgbkkAfU0APpl66FUsxgAEk9ANSay8d4sw1pA73VCE5QwkiddJHoa5fxZ42S7hXS0H85VQxgAqTJjWdQI96o5xx2WUXkgxv8A6om5fFiwiopOX4jsQx1iEUKVVjMAsYkia2fDvi5Pgt8ZmzrcYZcru8M3kGgJYycvtXGeE7FsrcLpN0upRiPkgGY/uNaHxMMDeyXCHuZdSD8O2wuZ8+cCAQxJE7HnrXLvnlYL7Ulyeng0tRYfEK6hkYMp2IMipa7RQ0mm5elOZah+LG4jvyoxkhvBJSxTVead6VVrAJ5EJqO/ZV1KsAysIIOoI9KlFNNVZJXwvD1spltiFkmJJid4JM07CYxHByOHjeCCRU0+3601bCgkgBWO5AGvqedQljG3onOeySZpdqYO496kIpiIFoooqQCmM1ONMLdNahsANJOnemqgBJA1O9LcYASdO9KyA4PTw1VgxkbMp2I3H7ipYqyYEtFMBpwNXyAtYPirglu8mdzdPwwTlt6lv+HM1vUUNZWCU8Hk2Ma5bss1vDXLaqwZS6KzMQdfK4gmPXasvjnmKhQ6qSCEdBbcCOabL6CvT+O+GVvMbv8AULhMoUPlXmJk7HXlXmnFMGVui2WYshysWbM2bkMx+cgRPYiuRx2vA1PPI3BYl0MASPigTyKtpFdVcxVvC2iz57afIHRM62mYeUsDy9Jk1icAwjAqYGkk676zOg/Ct7F3VFy3N8radSLtq4ga1cg6ZWOgcSJGsiPWqZSfJbwVuA417E33cD4s51Qg2WIOl4R8mYb7Dfau14Px1L4gGHGpU7+o6iuCxbliLdgG23yoogW26fDYCPYx7az0/g/gxQfEu2Rbu6jQkdQSU+UHuNCDTKpSbKzSSOooopD2rrEkbWRMjTr3pRRmpZqMkYENANLFJFDQZK2MwbOBluPbPaDPsRVhRGkz+dGanRNUUMPJbdngUUopIpwq6ICiiipAKZInvTjTCtQwGFmnbTrP6VJNISaWl4Aj+KADAOm4G/rHOnhtu+1JbadwQemn6UjzIEAjmZ1B9KMgPiiikBmpQC5qfNRzS1ZMDF8Ucbayq27Qm9dkJpOUCMzkc4nbmYFecJhpZrjSYJVJ1Ykk5nJ5sZLT/tr1vE4NbgII1ysoYaMoYQcrbj/ArmcZ4MaLSWiuVSWdm0JbTLoB8oAiOhNItjJ8obBx8ieHuGBrbOSAi6THNR5zvsDp/wATUOKwz3AyW8OMTYYgyyraOm6jP8ykx5wJAnfQ113D8Etq2ttdlEevU+pOtWKvGpJFHJmXwLBG2pHwxaHJRkCjrCpMe5NalFFNSwVCmEg0+o2s8x79D/OtDAbcHXbr0/akbTfbkR+opwbl/PY0gX7v05f4qoCSf2PI/tTw1MG+nuDtSj+D9qjIDitFIGNOq6eSuBQacKYFNOWpJQtFFFBIUlFFACClNFFACEUGiiqgJS0UUY5AaBThRRURRLFpaKKuQFFFFABRRRQAUUUUAIwqIHUjt70UVVgAUNvyOn/mnhNOtJRQgFApSKKKlAKKWiipAKKKKA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94216" name="AutoShape 8" descr="data:image/jpg;base64,/9j/4AAQSkZJRgABAQAAAQABAAD/2wCEAAkGBhQSERUUExQUFBQWFRYVFRcYFxcXFxYYFxgXGBgXFxUYHCYeGRkjHRccHy8gIycpLC0sFx4yNTAqNSYrLCkBCQoKDgwOGg8PGiwkHyQsLCwvKS8sLCwsLCkpLCwsLCwsNCwsLCosLCwsKSwsLCwsLCwsLCwsLCwsLCwsLCwsLP/AABEIAOQA3QMBIgACEQEDEQH/xAAbAAABBQEBAAAAAAAAAAAAAAAAAQIDBAUGB//EAD4QAAIBAgQEBAMHAwMDBAMAAAECEQADBBIhMQVBUWEGInGBEzKRQlKhscHR8CNi4RRyghUz8QdDktIkU6L/xAAaAQACAwEBAAAAAAAAAAAAAAAAAwECBQQG/8QALxEAAgIBBAECBQIGAwAAAAAAAAECAxEEEiExQSJREzJhcYGR8BRCobHB8QUjUv/aAAwDAQACEQMRAD8A9xooooAKKKKACiocViQiljsokxXOcS8c21UG1DtOqsGGnrSp3Qh2xsKpz+VHUzRNefYjxhfZg6DKsQU3B7hgAQah/wCu4ooFa7l1BDSA+nIn7Vcz11aOlaC1no9FcEnibFJu1u4I00AP4ETUqePLkCbSkg+aCYI7T8p9ZojrqpFZaK1eDuKKw8F4xsXGVQSpYfaEAH7pPWtpXB2NdcbIz+VnNKEo/Mh1Mu3QqlmMAAknoBuazcXaxCOXtMtxTvbfTKf7HHLsam4V8chjfCgkjKqmcojn3nuauUKPFPF1m2hKN8Ro0A29S3T0rXwd7PbRoIzKrQdCJAMEVF/0mzmzfCtzMzkXfrtv3qyzgCTQA6imq4IkEEdRTqhPPQBRRSTUgLRXP8cx7ubtq0xU27LXXcaENBNtAe8SewjnV7w7xE38NauMIZlGYf3DQ+0ifeqKactpba8ZNKiiirlQooooAKKKKACiiiaACaweLeJ0tkqnncbjkP8AceX51F4r4tlQ20cq5icurR0HSuQfCwvm/wDgNv8AketZOq1mHsgzQ02lUvVPr2F4li7l4+a4z9phB6AaVHbwswNB1gTVZLrudP6aDpoW/wDqPx9KW66sZButEaScv0ET7zWa9z7ZrRcYr0o0/wDTALoGPpofzFN+GGQ5c5iJU6N6jMNaZhcTGhWPcSfYafjVtb56R70nmJd+rooXsKGUbmNBKlGA9RpPsRTbWFIn7Wv2gJjuRvWoVZuoPLl/n2qndw7Mf6i5ujBqFZnjILgrsdCGSTzjUfhtUmD4m1sgpcdTrE6rB3EfzWq1wkNu28SQQR7jeo7yMToVYc+RPqKdDjlMpPD4aydRhfHDpHxlDr95N/Ug6H8K6jA8atXVzI4Omo5j/jvXnHDeKDMbV1RdtRJAU/FszMuuXzMpgyBqCNJ1FWcT4eIHxcNc+OhggLBaOqxo8EbrB02rSqvtis9mXZVU5NfL/Y6XFeOLQaEl4mREBttmJ0I6EfSufx/jm+DplGhBjVecGN1bXuNKxsRiM05hLE+Yncnud59azrtwsd9RME7+jdaU7rLHy+PYY6a61wss18P4tv22BkTOmmjDmCBprXb8D8YpfEMPhsPmEyB3B+735c+RPl73YUZY03Gv0puGxhUZwTE6MPmQ9wN1qYSnWvR+gucIz7PacTxJUIBO+3eqtvjtm5mTMoOoIbpEzHNd689bHXHRJMgRBkzl3Ef21ew/D41A8x/u1/EfyamWsmm/YvHRRxyzo7OGS1ZxPmzM+YtEkAQQirO4C6TUXhPiNuzaFq5dUZQuUsQJJmQJPXl3rDxt5rKZ2VshOUnKWUTzYzvWDxKHuIqbHmN4POqQvlujLHWS0qIqElnL4PZVYHalrzPw94qbDXTaeXtbSNSnSOo7V6Ph8QrqGUhlIkEc61qrlYvqZllbg8MlooopwsKKKKACs3jPEzaWEXM7TlHIdyelaJrlPF/FEt5RJzneOQrj1lkoVvZ2P08FOaT6Mm44ViSZc/O3TsKxOKcUE5VXMeSz/wD07chWjbC3AIbXmvf9qz8XgviyDIGxI0mOQPSsCCSfqN1ptegrYZ2ugr8TQHzsF8s8lSf2NPxFiRCsQ3Ixrz5bA+tJecJ/TtgCBqdQqg/mfxpeH49SctlC5Bhm2UdZbmewp7z2lx++xaa+WXf76IeFYK9Oqi2J1LS7t7zFdLaSNt+UVlSvxDDl2B5t5U9hpPrrV+1iDMyAo3PX0rnucp8jq0orCLhsxqzaxrrVXF4fMpZC+/3o9dOvaoL2NkzBjkJkn/FXsPflefIco9+9JxKPLJ8HNYvHnKVt3czKYZT8wEbhTzG8c6r4TigcQYzctdxtmRt47bitfifCEuuS1kXsoEmxcVMRaPIgfbEHY1zmM4LrOHvZzOq3l+DeB7n5WPcEGtSqqM68nBbdKM2kbeCvZLsszW1FsxeX5rRLAS/I2m0BzCJImNCNPiPEbuGtKoe1buuxbNkPwyV80ydFLab6a+9cvhcY+HdGxKXrGjD4oTMIIjUfLcQ6Sp3G0GDS8V8Xm5ZFq3kFpYXIAq2iN9M0lGBmCDtGggz2V1bVyctlm5vAuIxXxbl+7bzo9sF7tp3LhgPnFtiMwZTJyknQwNgKLKK8MDowkdaxMHxM2c/mzFlKqCwgZ4OYjmeU6TUWCx9xVULlCqNNJnuTy9qLam+V2VqtS4fR0Zwx12n8+lTWsB5lVTkvHXK3y3ByAj5vUajpVjB463dQXLQClLTG9nzZQ67fDgsTm2A3ll6irl7AXGRS9sPoGgH+oh0kTpm9RBrjtjOGN3k7qpVzWY9kqcNlXkMsCMnzZGY6TAModdY/PReCY51OIUlFFmy4QxJzExnPMhdWgdK1sDZzWwSRcEEBjAZZEG1d7GNG3nfqca9hCbnxMPc/rDR1JljGxOsyIIOvI8oqsGk8sXNueUiPhtq2uHNywt1bd24cO63H+IL6m2SL0bBwwmRtlcVIMIBZXJObIAJ3Ousmo+K4sqq2yArmcqiYtqRDsisTlECIGmvtTcLi5uJbk66ddOZ9v5vS5OUl3/odTWoJ7mVXm2IIBJ006+v7Vs+GOM38No4L2mlgBEoT0B5dqp4nB/6o5cKoAtzmL3VS46GIuLaALBNyCxBI23FVsBiLiKyvOnykgtE6aGOR11pylKvmPYvMLfTzg7pvGtofMMp5CRP0FaPDuOJe+UOJmMykAwJ0JGv+KxODcZwQk5EsvCsSVgsWBPlYjttW/gxnb4hYERCBSCFHMkjQsfoAI6k6dXxHhuWfwZ1mzlKOPyXqKKK6xBHdbSvLOMY04i+7kc4UaGABpMc+deicfv5bD8pUqDzGbTSOdec8Nw2doG3rWRrbcPHsaOjrzlhh0CkSYUDWOZpmJvXLlzQZLY2A+Zj36CpeKMAwA5CFHU7SaZbWTlB0A87d+nvWd36jSf8A5RTeWb4SrmP298qj15mtK3hk+Fkt6Akr5THOCJG20aVHd4fmBUOyrPmy/Mw6TuPatSxbRFVVAyqIH+KrOawsBGD3PJDheBBUIAHOANJPrWVxHFi0JuMJmFtrr7n7x/Ad66E4whYA15Vg8cKTNxspjUqPO07Ih3k/yKimTlL1FbIuMW0VcBjGulifKTy3IH9x5HtW9wu/bACgM+uu8DuY5e9YliLSTcC2wRKWvtBercyxmruCvO4PkuKpIiSEBHp81MtipLjopBvCTfJZ4pwn4jZs4U7qpCsBHMGJX2aobN64Vhkt31GmjsT9LuYfQ1ZYKZQAMR2hR6nc1NZB6k7bAKo/DalwulBYL/CjLkMLxQFIWyAy6OgBGXpOUZTI1rnuNcK+IYtgWJAJXIoB7yAdfauiebd34yDMCMt1F3KjZl6ss7cwaq+J+IIcNntw5LBdDqB90jr2NbemuVsf8GXdXslyjkf+gsHkkFbYWcwQlge40A6TXd+E+HYI5Ccr39fI3KJjKD5TprzrnsPgrN0KvxHsszWbbK6ktevt8yrBiEGnaRO9VsffuYe6l0x5nTJ8Mhsy2yF8kalfsg84roeMp4FcYaNPjll24obdjDi1ZCL8VguQPBFwOGylQwcLEAkldZEitkWJVRcIZgBLL5YaPs9Kw+K+NTduhViddgWCZtl+ZQbhjc7CAASTWtatEqpB3g8+Y6HX61k62blJHfo61FPki4ut61YcqCQUYqYBbzGN11gzMEV2Xh/ha4bDWkC6hEDEL5i0CS0anUmo72C82jRCA9gBAGvfWs63fv3mvYf472nySjgWyROm2QbHoZ0rp0r+HJ1yX2OW/wD7FuX5IfEnh3/VXnNt8zoLeZHYqqNqVyOqkq5Bk+q9a5jjOBbAlTOdswDvpJBBIA7QPciu24Jw3/S4RrKsbjozF3bdmbzZzuY1HUwOcQeb8RMGvIPnz22kM0wytmGpnI+8bqQeh0bfCLW4im2S9P6EFvjGBt/Fu2b15bt8k3CULXBm1i2x/poJk7Ny6CkFxTaLptynfbcnn/iq1vgWGILKGWDDK0Zl1kqQB0O/51OmJQLA2A2gTGuae8QazrZRljaju09Tgm/c6fw5woXLNu6HdHknQzzkoQ86BgTpGnqa2GwOstbUn76Sjj1gz9GPpWR4DuE27gmVD6dpGvtoD711NbOnw60zLuWJtDUSABr7mT9TTqKK6BJieKbgWwWJ0BGnWdIrjrHE0AJAyqAC3ftXTeM2JQJAg6++wrneGcHBTeYYyI3g6D8q85rpQdss/RGxpU41ZM7G2TnWfmf+of7E5D+dKgOJgoo2LSxOszz/AAP0rfXCC21xrpDNcO3ReS1nrgA1wsB5FkL3bQuY6AALXPGyLXPQzL78kwERG7fKO29SW2OgievQdqrPfIBuAQxlLYPLWD6ydPY1p4I/Kq+hO+Y/aY9p2pU8pHSrCri7uRZ9NuvSq7YAOM8A3vstEhO2+9bl7DoYkAhe25qpjkDKQAd9QNM3aenWKpCzrBDluMdMi5ip+Je53GGeG/cdBoK0MAkrlY5iPmJgnMfy30AqC/w6EhSVY/dgEDmByHrTcHY+GMgAAHqSSeZO5NNk1KPBEYvI7B8MKsWYzOg6DXn1NXSROxM7T+if4qGWYrAgc2J19l696gv3VXTzTzIO/wDuf9BRzJ8k8R6NS3cB0MyOQ2942rL45gFdWMKGiVIGsjUSelRJxe2ogyY2C6L/ADvU+GxHxAZWFIIVjoDOgABMn1qYqVb3FfRLhnPYK/8AEtqr20uzmcTuhLAM5jUNEAQelX73h+yMZhbdpXHw7ZZwzFoVWIt6EkAlixgVj8I4c7YpbBlTJFzl5UljP9sD8q7fgjr8drrj/uk5D0VNLY9Msv7mtaybjHh9mcop8tcorca4UnwyoWBIBWTJIIO+5Om9VOD46CUYnT5SeYP610XGMFmYEfaB+q6gjvvXGY62yMSNxrpt3A+tcKju4Z3wknDJ6Pg+KIwJYjURE7jaB+XqTVHF4QMVZCQ4mGXRgJiZ+7OgnfWuVwuMLKCNv5p+nua7Hg1yLIc66THPSYHYAfSZ6U9Sdj2y7Xk5bKlUt8fPgTB45rTAMS4KgFzqQVJ+Y9834VynEcOLV25mDNbueYswiU/tMCPhnp9kr92tLi/FizQvyglj/c3WOg5V0WAtG5hbbRLrLLPPUjKT0ZZU+tXp3Wy+G5ZSKTSqSsx34PPHxXnkEFxCjXS4N8j+o1U8jp1mSxbF0qLY805TP2TuMx5aae1dzjOF2nthxbUqF1GUAtbkE986ESO4I501OG2rLC4gPk1bLpmtuZzjL8wUknsMw6U56V5K/wAZw+C94d4SMPaCzJOp23O4HatWkWlrThFRWEZ7eXlhRRRViDk/Gt2DbHMgn6EVncKxJVihjLrr32/Srf8A6iA5EI0jNr9NK5DA8ay6MJMzPOdYn6153V075zx7/wCDZokvhKL/AHydXi+H52zGSIieh5a9ayb9xrFpUWcxbKJ3HNm/M+wrp/D2NW70IZdR0I5EVF4u4VbFsXQMpBjtrPKkV6aUq9/hdr7ArUrNkjk3xoYghfKkIg6tzPsPzNaGExeUnX5YGnMmYtqfpJrLtYUqs8gYWOZbUmfoKdaVrbSNcpA0++x69pqJQi1hDcNdnQfEJgc416fyaagMj+e9VRjACU1YqFzHqx5fvS38WQT30H5k+1cuxjI9E1xhNVmPTdv5NJcvAADmfwXXU/zrVWxf+I28CfwG5P5VeMPJfdjg2sBhBcdF1gn3jnVjjXgYOF+E0RObMSZBiCIHLpFbHBMAEXMREjTsK1hW1odKvh7prl/0Rk6nUOU8RfCPJuH8KW6xCZ7kGFCiCf7m5KPxpcfbZGFu2QXnUWwTl7G4Tq3ppXqqWFEwAJ1MACfWK5/GeB7L3C4Z0B3VYA9iRpV56KXaeSIalLjo5VDZtpF0zcgqcnmJDQGBOwkCN9iavh/ijRTbEgrPKOfbpHSujHhq3aWLKKDzJ1Yj/cdvapLHABIZzPYbVxvR27tqX58HRHU18yZk8Px2bysdR5lB+8pIb2MNUPFuFo6MVHm1kdDvp7VucW4ArrNuEdSWBHMxsfWBrWDaxjK4zgjTKwPJhI/A6e61N9Mq+JfqFU1P1Q/Q5PD22t3CD8j/AEB0/QRXZYbGBLOumyjpG8jr1J/2iqnE+GhvMmx3jkTzjoaisXYhLoJGhVokDpPakfEecnS4xlFffJVxNn7R9hzrf4F4lVVW3c8uXTMT+dZhwrXJChnK8wJg9+/asq4kPDShHzaaj2q1M51vci1sIWraz0bC4YrniCpcunYNBYf/ACzH3FRjBMo0g/DYm2NpQjW2e3Iei9K5HhPilsK3w7pL2uR5p6Hmvau4wWNS6ge2wZTsR/N63KbY2Ljv2MO2qVbwxMGjAEEaA+TrlgQD0I1HsKsUUV0CgooooA57xlhc9mYmGE+hMfrXAtwlTMab9+u9ercQwwuW2U8xHpMa151ih8Iw+nmKn10/esXWxcLMrya2icZQcZeBfCeJNq55tpX84r0DiN1RZYkBlI20IM15qt4K0Zh/P8iuq4LxZLo+AWHmEr1BpVN0kpRX83X3J1FCeJLx39jIv4UEKF0VTMcqecApKDOTkZnIgQzEkiT2rWbw3dzaZYPf9KlTw0+sso76muNaa/rax0rqcfMcw+CIEgQWulnbooMgAcydBVq6q6BhLb9YHT1NXOJYY2GClgxImY7kfpVEXQOev3uetLmpJ4l2h1aTWY9Fa9hHZX8hO2cjZRyX96v+GOB/EedraEFv7iNQs9OtWuE8QySAAQ3zA6yO/wBa38BxSyAFUZO0aT7V2aX4cmlOWPoc2olZFNKP5NBjOmx7iQaS0IOgjeRykU9WDagg8tKcqxW8o55MYdRRRTSCO9fVBLMFHUkAfU0ljEq4lGVh1Ugj8KdctBhBAI6ET+dcvcwdy3ij/pkOUZS2wTWJXWB302qG8AdXWbxbgi3huUYahh+o5j9q0qKiUFNYkWjJxeUcW1m5h2Iur5NIuASkEwJ6bga9K6Lh2GGWdwdQI26juJ1rQe2CCCAQdwdj7VXPD1+yWQ/2mPw2NckdJGEtyHz1DmsMbicQLYGkKWC5tIBYwsjpJA965TimLD4gFkylUCsTszZjseYHXvHKurvcOFxctwl1kGNBOUgiY31E0mP4Ul1YIEj5TGq/4ptsJSi0iKbIwnuZ5rxIAzl1Xp92fXlrVXgPiC5grwygmyx86a+7L3H41q8Y4Y1i4Qw0MlSPlI5gd+1UbGBF0xJHTT8OxrMjJ1M0bIxtjwz1bD31dQymVYAg9Qakrh+A4y5ht/NabUidVPMgfpzrsrWLRlzKwI6zWnTfGxfUzLaXW/oTUVUTilotlFxZ6TVunpp9CRGFcR464OcvxlPMZhHoJ/Ku4qpxLAi7bZDzUj0mufUV745XaG0z2SyeQJhWOsaVq8IwwDZyYynyx+c1pYzgrooBEAxr300PfSkwmEASTsS300P5VhWWPro3IqHaeTvMBiM9tW6jX151YisDwtipUp906fz8frW/W9prPiVqRh3Q2TcTH8Q8D+OsqcrrseR7HtXH3uCYhNWtkAcx5v3r0iil3aOFrz0xtOqnUsdo8vt3XB0Hr29Tt+NaWHxGYa7/AIfXau5fDqd1B9QDVDEeHLTagFT1H7GQKzrP+Ml/K0/6HZHXxfzIwHdkAIbuIP46VZ4Zj7xeAxI761av+Gz9lyR0O/sdqscPwSWjJLA/3CB9dj9aXVpL4T9vrkLL6nB+X9jUzGNh9Y/Sq97HlNWUhNJYEECeZA1jvUePx4RHcEEIMxGkMOg7nYd6rHC5jetrrbdFIGsKxJzQfSDFbTk1wmZiRrig0IkADppRIpxQKUVXt3zOUqVPLmp9COfapyKAHUU0GipAdRSTS0ARYnCrcUq6hlPIia52/wCFEQk2wYJka6p6dR+PrXT0Um2mNiwxkLJQfBzeH4c8GcvzexBAk9jWzhcAiAQBI586kuYadtD+H0qEu40NuR1DD8jSKqfhvlF52uZn30JzfCOHuKoJe1Eux1nzhoUnlK71s4f5V9Bvv71TbBZypyi2VaRESRrK6fZPMVoCumC5yKbCiiimFTD8UsRaAX5i3l+hH615viMZdzQzEMp0HT26V6fxMhrig/LbVrrH2IA/M+1YDsruAVGiyZHrH5j6VhauW21vGTV0z9GCLwTxGX832hH/ACX/ABNdzXnnC7gF8FYAzLEe3KvQ67dBPMGvZiNbHE0/dBRRSRWgcIUs02kqMgOmim0s0ARnBpM5Fn0FSgUk0TRhIBS1Vb9g5gygTz1Kk+40PoR7irBNMcxtUN4ALub7Meh5+/L8aPj7AwCeU/gOtRP5ohiCDyMH3BEEVJfRWUhgCP59PWpTyBJFJEVFZvg6agjcHcU+5dyiTt+X0o4AeGpsnl+NLoRIprDrv1FQwHq89qdNReuv0mnDtrUpgSUUwP8A+OdODCjIC0VFfxSpqzBR1JgU61dDAFTIOxoyA+iiipAzOOkC03VoB7iRp+nvXn3E8ViLbll+UmBAGv8ANfpXZcaUtdAB8ukydAY0AHTme57Vn4wfZH3SB6tCj8z9KwNVZutePHBraZbYfcqeGsKztbzAZgRI9EGp/nOu9rA4DwzI5cTBnUkb+UadvLW/Wjoq9sM+5x6qe6f2Ciiiu45QpMtLRQA0ikp9NiowATRRRFSAhqO4R6dKkprJVGgIApG59D+9Ma5r0PXkadi74RCzAwBOgJMDsN6q4PiNu6CbbAxuI69Z2/xSXNJ48jEm1klw9182uWNYOoPpG0dwashmzRGhrIxF9rq//jOhZD5kZR9NRK1fw11sgNxQGG6zp/xY/lVoz3PBDhhZLgjbagCOc1kYnxIg8tsNfuH7CakT955yr7mmJh8Te/7r/AX/APXaMuR/deI3/wBoHrTMlDSOIQsQGGYQCJEjntvUi3hG/vWGfBWEj/tFjrLF3+JPUmdTVC/4LSy2e1b+Nb3ayxMjnNs8z/a2/Wgh5LOP8YMWdMLZbEsmjOAcinXpJbbtVTA4q5iNL+Law5/9oJ8Fh2ztqa2uD4/DEBbJS3H/ALcBD7oYM1p3UtXDlYI5HIwSPblR2CIsBgbaSVOdjGZmbOx9TV6oLWBtqZVFUxEgAGOlT1ZIkKQ0tFSBz/F8ocRv03lm2/eq+H4a7vMHRiCZESunvqT9K1zw4tiPiNGVRCDmSd2PpsKvqgG1Zy0alNyl7nX/ABDjFRiJatBVAGwEU+iitBLHCOQKKKKkAooooAKKKKACkNLRQAlNanEU1l61ACb71AmECklQozb6CT6kb+9TzG/1prA8tR/Nqo15ZOSFcONYAHM6QfrXOca4YXvhrtk3bYAAyuZAH3kmGgk7b11Qg1DjAwRiih2AlVJiT0nlSpR44LxlzyZuKvDDWh8OyHtg6hAFKjrAGtaHDsWt62rrJU/eGoI0O9ZnAuNvddrdy01tgJ1B1jcEkb1tMwA1gDryorlu9SfBM1t9LXI+BSxVTHFyn9Ern0IzagjmKbwx7pX+soVpIgEEHvTd/OMFMcZJ8TgbdwQ6K4/uAP51FheC2LZBS1bUiYIUTrodd6tzSg1cqLRRRUgFFFITQAtFNDUs0ALRRRQAUUUUAFFFMu3lUSxCgbkkAfU0APpl66FUsxgAEk9ANSay8d4sw1pA73VCE5QwkiddJHoa5fxZ42S7hXS0H85VQxgAqTJjWdQI96o5xx2WUXkgxv8A6om5fFiwiopOX4jsQx1iEUKVVjMAsYkia2fDvi5Pgt8ZmzrcYZcru8M3kGgJYycvtXGeE7FsrcLpN0upRiPkgGY/uNaHxMMDeyXCHuZdSD8O2wuZ8+cCAQxJE7HnrXLvnlYL7Ulyeng0tRYfEK6hkYMp2IMipa7RQ0mm5elOZah+LG4jvyoxkhvBJSxTVead6VVrAJ5EJqO/ZV1KsAysIIOoI9KlFNNVZJXwvD1spltiFkmJJid4JM07CYxHByOHjeCCRU0+3601bCgkgBWO5AGvqedQljG3onOeySZpdqYO496kIpiIFoooqQCmM1ONMLdNahsANJOnemqgBJA1O9LcYASdO9KyA4PTw1VgxkbMp2I3H7ipYqyYEtFMBpwNXyAtYPirglu8mdzdPwwTlt6lv+HM1vUUNZWCU8Hk2Ma5bss1vDXLaqwZS6KzMQdfK4gmPXasvjnmKhQ6qSCEdBbcCOabL6CvT+O+GVvMbv8AULhMoUPlXmJk7HXlXmnFMGVui2WYshysWbM2bkMx+cgRPYiuRx2vA1PPI3BYl0MASPigTyKtpFdVcxVvC2iz57afIHRM62mYeUsDy9Jk1icAwjAqYGkk676zOg/Ct7F3VFy3N8radSLtq4ga1cg6ZWOgcSJGsiPWqZSfJbwVuA417E33cD4s51Qg2WIOl4R8mYb7Dfau14Px1L4gGHGpU7+o6iuCxbliLdgG23yoogW26fDYCPYx7az0/g/gxQfEu2Rbu6jQkdQSU+UHuNCDTKpSbKzSSOooopD2rrEkbWRMjTr3pRRmpZqMkYENANLFJFDQZK2MwbOBluPbPaDPsRVhRGkz+dGanRNUUMPJbdngUUopIpwq6ICiiipAKZInvTjTCtQwGFmnbTrP6VJNISaWl4Aj+KADAOm4G/rHOnhtu+1JbadwQemn6UjzIEAjmZ1B9KMgPiiikBmpQC5qfNRzS1ZMDF8Ucbayq27Qm9dkJpOUCMzkc4nbmYFecJhpZrjSYJVJ1Ykk5nJ5sZLT/tr1vE4NbgII1ysoYaMoYQcrbj/ArmcZ4MaLSWiuVSWdm0JbTLoB8oAiOhNItjJ8obBx8ieHuGBrbOSAi6THNR5zvsDp/wATUOKwz3AyW8OMTYYgyyraOm6jP8ykx5wJAnfQ113D8Etq2ttdlEevU+pOtWKvGpJFHJmXwLBG2pHwxaHJRkCjrCpMe5NalFFNSwVCmEg0+o2s8x79D/OtDAbcHXbr0/akbTfbkR+opwbl/PY0gX7v05f4qoCSf2PI/tTw1MG+nuDtSj+D9qjIDitFIGNOq6eSuBQacKYFNOWpJQtFFFBIUlFFACClNFFACEUGiiqgJS0UUY5AaBThRRURRLFpaKKuQFFFFABRRRQAUUUUAIwqIHUjt70UVVgAUNvyOn/mnhNOtJRQgFApSKKKlAKKWiipAKKKKA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94217" name="AutoShape 9" descr="data:image/jpg;base64,/9j/4AAQSkZJRgABAQAAAQABAAD/2wCEAAkGBhQSERUUExQUFBQWFRYVFRcYFxcXFxYYFxgXGBgXFxUYHCYeGRkjHRccHy8gIycpLC0sFx4yNTAqNSYrLCkBCQoKDgwOGg8PGiwkHyQsLCwvKS8sLCwsLCkpLCwsLCwsNCwsLCosLCwsKSwsLCwsLCwsLCwsLCwsLCwsLCwsLP/AABEIAOQA3QMBIgACEQEDEQH/xAAbAAABBQEBAAAAAAAAAAAAAAAAAQIDBAUGB//EAD4QAAIBAgQEBAMHAwMDBAMAAAECEQADBBIhMQVBUWEGInGBEzKRQlKhscHR8CNi4RRyghUz8QdDktIkU6L/xAAaAQACAwEBAAAAAAAAAAAAAAAAAwECBQQG/8QALxEAAgIBBAECBQIGAwAAAAAAAAECAxEEEiExQSJREzJhcYGR8BRCobHB8QUjUv/aAAwDAQACEQMRAD8A9xooooAKKKKACiocViQiljsokxXOcS8c21UG1DtOqsGGnrSp3Qh2xsKpz+VHUzRNefYjxhfZg6DKsQU3B7hgAQah/wCu4ooFa7l1BDSA+nIn7Vcz11aOlaC1no9FcEnibFJu1u4I00AP4ETUqePLkCbSkg+aCYI7T8p9ZojrqpFZaK1eDuKKw8F4xsXGVQSpYfaEAH7pPWtpXB2NdcbIz+VnNKEo/Mh1Mu3QqlmMAAknoBuazcXaxCOXtMtxTvbfTKf7HHLsam4V8chjfCgkjKqmcojn3nuauUKPFPF1m2hKN8Ro0A29S3T0rXwd7PbRoIzKrQdCJAMEVF/0mzmzfCtzMzkXfrtv3qyzgCTQA6imq4IkEEdRTqhPPQBRRSTUgLRXP8cx7ubtq0xU27LXXcaENBNtAe8SewjnV7w7xE38NauMIZlGYf3DQ+0ifeqKactpba8ZNKiiirlQooooAKKKKACiiiaACaweLeJ0tkqnncbjkP8AceX51F4r4tlQ20cq5icurR0HSuQfCwvm/wDgNv8AketZOq1mHsgzQ02lUvVPr2F4li7l4+a4z9phB6AaVHbwswNB1gTVZLrudP6aDpoW/wDqPx9KW66sZButEaScv0ET7zWa9z7ZrRcYr0o0/wDTALoGPpofzFN+GGQ5c5iJU6N6jMNaZhcTGhWPcSfYafjVtb56R70nmJd+rooXsKGUbmNBKlGA9RpPsRTbWFIn7Wv2gJjuRvWoVZuoPLl/n2qndw7Mf6i5ujBqFZnjILgrsdCGSTzjUfhtUmD4m1sgpcdTrE6rB3EfzWq1wkNu28SQQR7jeo7yMToVYc+RPqKdDjlMpPD4aydRhfHDpHxlDr95N/Ug6H8K6jA8atXVzI4Omo5j/jvXnHDeKDMbV1RdtRJAU/FszMuuXzMpgyBqCNJ1FWcT4eIHxcNc+OhggLBaOqxo8EbrB02rSqvtis9mXZVU5NfL/Y6XFeOLQaEl4mREBttmJ0I6EfSufx/jm+DplGhBjVecGN1bXuNKxsRiM05hLE+Yncnud59azrtwsd9RME7+jdaU7rLHy+PYY6a61wss18P4tv22BkTOmmjDmCBprXb8D8YpfEMPhsPmEyB3B+735c+RPl73YUZY03Gv0puGxhUZwTE6MPmQ9wN1qYSnWvR+gucIz7PacTxJUIBO+3eqtvjtm5mTMoOoIbpEzHNd689bHXHRJMgRBkzl3Ef21ew/D41A8x/u1/EfyamWsmm/YvHRRxyzo7OGS1ZxPmzM+YtEkAQQirO4C6TUXhPiNuzaFq5dUZQuUsQJJmQJPXl3rDxt5rKZ2VshOUnKWUTzYzvWDxKHuIqbHmN4POqQvlujLHWS0qIqElnL4PZVYHalrzPw94qbDXTaeXtbSNSnSOo7V6Ph8QrqGUhlIkEc61qrlYvqZllbg8MlooopwsKKKKACs3jPEzaWEXM7TlHIdyelaJrlPF/FEt5RJzneOQrj1lkoVvZ2P08FOaT6Mm44ViSZc/O3TsKxOKcUE5VXMeSz/wD07chWjbC3AIbXmvf9qz8XgviyDIGxI0mOQPSsCCSfqN1ptegrYZ2ugr8TQHzsF8s8lSf2NPxFiRCsQ3Ixrz5bA+tJecJ/TtgCBqdQqg/mfxpeH49SctlC5Bhm2UdZbmewp7z2lx++xaa+WXf76IeFYK9Oqi2J1LS7t7zFdLaSNt+UVlSvxDDl2B5t5U9hpPrrV+1iDMyAo3PX0rnucp8jq0orCLhsxqzaxrrVXF4fMpZC+/3o9dOvaoL2NkzBjkJkn/FXsPflefIco9+9JxKPLJ8HNYvHnKVt3czKYZT8wEbhTzG8c6r4TigcQYzctdxtmRt47bitfifCEuuS1kXsoEmxcVMRaPIgfbEHY1zmM4LrOHvZzOq3l+DeB7n5WPcEGtSqqM68nBbdKM2kbeCvZLsszW1FsxeX5rRLAS/I2m0BzCJImNCNPiPEbuGtKoe1buuxbNkPwyV80ydFLab6a+9cvhcY+HdGxKXrGjD4oTMIIjUfLcQ6Sp3G0GDS8V8Xm5ZFq3kFpYXIAq2iN9M0lGBmCDtGggz2V1bVyctlm5vAuIxXxbl+7bzo9sF7tp3LhgPnFtiMwZTJyknQwNgKLKK8MDowkdaxMHxM2c/mzFlKqCwgZ4OYjmeU6TUWCx9xVULlCqNNJnuTy9qLam+V2VqtS4fR0Zwx12n8+lTWsB5lVTkvHXK3y3ByAj5vUajpVjB463dQXLQClLTG9nzZQ67fDgsTm2A3ll6irl7AXGRS9sPoGgH+oh0kTpm9RBrjtjOGN3k7qpVzWY9kqcNlXkMsCMnzZGY6TAModdY/PReCY51OIUlFFmy4QxJzExnPMhdWgdK1sDZzWwSRcEEBjAZZEG1d7GNG3nfqca9hCbnxMPc/rDR1JljGxOsyIIOvI8oqsGk8sXNueUiPhtq2uHNywt1bd24cO63H+IL6m2SL0bBwwmRtlcVIMIBZXJObIAJ3Ousmo+K4sqq2yArmcqiYtqRDsisTlECIGmvtTcLi5uJbk66ddOZ9v5vS5OUl3/odTWoJ7mVXm2IIBJ006+v7Vs+GOM38No4L2mlgBEoT0B5dqp4nB/6o5cKoAtzmL3VS46GIuLaALBNyCxBI23FVsBiLiKyvOnykgtE6aGOR11pylKvmPYvMLfTzg7pvGtofMMp5CRP0FaPDuOJe+UOJmMykAwJ0JGv+KxODcZwQk5EsvCsSVgsWBPlYjttW/gxnb4hYERCBSCFHMkjQsfoAI6k6dXxHhuWfwZ1mzlKOPyXqKKK6xBHdbSvLOMY04i+7kc4UaGABpMc+deicfv5bD8pUqDzGbTSOdec8Nw2doG3rWRrbcPHsaOjrzlhh0CkSYUDWOZpmJvXLlzQZLY2A+Zj36CpeKMAwA5CFHU7SaZbWTlB0A87d+nvWd36jSf8A5RTeWb4SrmP298qj15mtK3hk+Fkt6Akr5THOCJG20aVHd4fmBUOyrPmy/Mw6TuPatSxbRFVVAyqIH+KrOawsBGD3PJDheBBUIAHOANJPrWVxHFi0JuMJmFtrr7n7x/Ad66E4whYA15Vg8cKTNxspjUqPO07Ih3k/yKimTlL1FbIuMW0VcBjGulifKTy3IH9x5HtW9wu/bACgM+uu8DuY5e9YliLSTcC2wRKWvtBercyxmruCvO4PkuKpIiSEBHp81MtipLjopBvCTfJZ4pwn4jZs4U7qpCsBHMGJX2aobN64Vhkt31GmjsT9LuYfQ1ZYKZQAMR2hR6nc1NZB6k7bAKo/DalwulBYL/CjLkMLxQFIWyAy6OgBGXpOUZTI1rnuNcK+IYtgWJAJXIoB7yAdfauiebd34yDMCMt1F3KjZl6ss7cwaq+J+IIcNntw5LBdDqB90jr2NbemuVsf8GXdXslyjkf+gsHkkFbYWcwQlge40A6TXd+E+HYI5Ccr39fI3KJjKD5TprzrnsPgrN0KvxHsszWbbK6ktevt8yrBiEGnaRO9VsffuYe6l0x5nTJ8Mhsy2yF8kalfsg84roeMp4FcYaNPjll24obdjDi1ZCL8VguQPBFwOGylQwcLEAkldZEitkWJVRcIZgBLL5YaPs9Kw+K+NTduhViddgWCZtl+ZQbhjc7CAASTWtatEqpB3g8+Y6HX61k62blJHfo61FPki4ut61YcqCQUYqYBbzGN11gzMEV2Xh/ha4bDWkC6hEDEL5i0CS0anUmo72C82jRCA9gBAGvfWs63fv3mvYf472nySjgWyROm2QbHoZ0rp0r+HJ1yX2OW/wD7FuX5IfEnh3/VXnNt8zoLeZHYqqNqVyOqkq5Bk+q9a5jjOBbAlTOdswDvpJBBIA7QPciu24Jw3/S4RrKsbjozF3bdmbzZzuY1HUwOcQeb8RMGvIPnz22kM0wytmGpnI+8bqQeh0bfCLW4im2S9P6EFvjGBt/Fu2b15bt8k3CULXBm1i2x/poJk7Ny6CkFxTaLptynfbcnn/iq1vgWGILKGWDDK0Zl1kqQB0O/51OmJQLA2A2gTGuae8QazrZRljaju09Tgm/c6fw5woXLNu6HdHknQzzkoQ86BgTpGnqa2GwOstbUn76Sjj1gz9GPpWR4DuE27gmVD6dpGvtoD711NbOnw60zLuWJtDUSABr7mT9TTqKK6BJieKbgWwWJ0BGnWdIrjrHE0AJAyqAC3ftXTeM2JQJAg6++wrneGcHBTeYYyI3g6D8q85rpQdss/RGxpU41ZM7G2TnWfmf+of7E5D+dKgOJgoo2LSxOszz/AAP0rfXCC21xrpDNcO3ReS1nrgA1wsB5FkL3bQuY6AALXPGyLXPQzL78kwERG7fKO29SW2OgievQdqrPfIBuAQxlLYPLWD6ydPY1p4I/Kq+hO+Y/aY9p2pU8pHSrCri7uRZ9NuvSq7YAOM8A3vstEhO2+9bl7DoYkAhe25qpjkDKQAd9QNM3aenWKpCzrBDluMdMi5ip+Je53GGeG/cdBoK0MAkrlY5iPmJgnMfy30AqC/w6EhSVY/dgEDmByHrTcHY+GMgAAHqSSeZO5NNk1KPBEYvI7B8MKsWYzOg6DXn1NXSROxM7T+if4qGWYrAgc2J19l696gv3VXTzTzIO/wDuf9BRzJ8k8R6NS3cB0MyOQ2942rL45gFdWMKGiVIGsjUSelRJxe2ogyY2C6L/ADvU+GxHxAZWFIIVjoDOgABMn1qYqVb3FfRLhnPYK/8AEtqr20uzmcTuhLAM5jUNEAQelX73h+yMZhbdpXHw7ZZwzFoVWIt6EkAlixgVj8I4c7YpbBlTJFzl5UljP9sD8q7fgjr8drrj/uk5D0VNLY9Msv7mtaybjHh9mcop8tcorca4UnwyoWBIBWTJIIO+5Om9VOD46CUYnT5SeYP610XGMFmYEfaB+q6gjvvXGY62yMSNxrpt3A+tcKju4Z3wknDJ6Pg+KIwJYjURE7jaB+XqTVHF4QMVZCQ4mGXRgJiZ+7OgnfWuVwuMLKCNv5p+nua7Hg1yLIc66THPSYHYAfSZ6U9Sdj2y7Xk5bKlUt8fPgTB45rTAMS4KgFzqQVJ+Y9834VynEcOLV25mDNbueYswiU/tMCPhnp9kr92tLi/FizQvyglj/c3WOg5V0WAtG5hbbRLrLLPPUjKT0ZZU+tXp3Wy+G5ZSKTSqSsx34PPHxXnkEFxCjXS4N8j+o1U8jp1mSxbF0qLY805TP2TuMx5aae1dzjOF2nthxbUqF1GUAtbkE986ESO4I501OG2rLC4gPk1bLpmtuZzjL8wUknsMw6U56V5K/wAZw+C94d4SMPaCzJOp23O4HatWkWlrThFRWEZ7eXlhRRRViDk/Gt2DbHMgn6EVncKxJVihjLrr32/Srf8A6iA5EI0jNr9NK5DA8ay6MJMzPOdYn6153V075zx7/wCDZokvhKL/AHydXi+H52zGSIieh5a9ayb9xrFpUWcxbKJ3HNm/M+wrp/D2NW70IZdR0I5EVF4u4VbFsXQMpBjtrPKkV6aUq9/hdr7ArUrNkjk3xoYghfKkIg6tzPsPzNaGExeUnX5YGnMmYtqfpJrLtYUqs8gYWOZbUmfoKdaVrbSNcpA0++x69pqJQi1hDcNdnQfEJgc416fyaagMj+e9VRjACU1YqFzHqx5fvS38WQT30H5k+1cuxjI9E1xhNVmPTdv5NJcvAADmfwXXU/zrVWxf+I28CfwG5P5VeMPJfdjg2sBhBcdF1gn3jnVjjXgYOF+E0RObMSZBiCIHLpFbHBMAEXMREjTsK1hW1odKvh7prl/0Rk6nUOU8RfCPJuH8KW6xCZ7kGFCiCf7m5KPxpcfbZGFu2QXnUWwTl7G4Tq3ppXqqWFEwAJ1MACfWK5/GeB7L3C4Z0B3VYA9iRpV56KXaeSIalLjo5VDZtpF0zcgqcnmJDQGBOwkCN9iavh/ijRTbEgrPKOfbpHSujHhq3aWLKKDzJ1Yj/cdvapLHABIZzPYbVxvR27tqX58HRHU18yZk8Px2bysdR5lB+8pIb2MNUPFuFo6MVHm1kdDvp7VucW4ArrNuEdSWBHMxsfWBrWDaxjK4zgjTKwPJhI/A6e61N9Mq+JfqFU1P1Q/Q5PD22t3CD8j/AEB0/QRXZYbGBLOumyjpG8jr1J/2iqnE+GhvMmx3jkTzjoaisXYhLoJGhVokDpPakfEecnS4xlFffJVxNn7R9hzrf4F4lVVW3c8uXTMT+dZhwrXJChnK8wJg9+/asq4kPDShHzaaj2q1M51vci1sIWraz0bC4YrniCpcunYNBYf/ACzH3FRjBMo0g/DYm2NpQjW2e3Iei9K5HhPilsK3w7pL2uR5p6Hmvau4wWNS6ge2wZTsR/N63KbY2Ljv2MO2qVbwxMGjAEEaA+TrlgQD0I1HsKsUUV0CgooooA57xlhc9mYmGE+hMfrXAtwlTMab9+u9ercQwwuW2U8xHpMa151ih8Iw+nmKn10/esXWxcLMrya2icZQcZeBfCeJNq55tpX84r0DiN1RZYkBlI20IM15qt4K0Zh/P8iuq4LxZLo+AWHmEr1BpVN0kpRX83X3J1FCeJLx39jIv4UEKF0VTMcqecApKDOTkZnIgQzEkiT2rWbw3dzaZYPf9KlTw0+sso76muNaa/rax0rqcfMcw+CIEgQWulnbooMgAcydBVq6q6BhLb9YHT1NXOJYY2GClgxImY7kfpVEXQOev3uetLmpJ4l2h1aTWY9Fa9hHZX8hO2cjZRyX96v+GOB/EedraEFv7iNQs9OtWuE8QySAAQ3zA6yO/wBa38BxSyAFUZO0aT7V2aX4cmlOWPoc2olZFNKP5NBjOmx7iQaS0IOgjeRykU9WDagg8tKcqxW8o55MYdRRRTSCO9fVBLMFHUkAfU0ljEq4lGVh1Ugj8KdctBhBAI6ET+dcvcwdy3ij/pkOUZS2wTWJXWB302qG8AdXWbxbgi3huUYahh+o5j9q0qKiUFNYkWjJxeUcW1m5h2Iur5NIuASkEwJ6bga9K6Lh2GGWdwdQI26juJ1rQe2CCCAQdwdj7VXPD1+yWQ/2mPw2NckdJGEtyHz1DmsMbicQLYGkKWC5tIBYwsjpJA965TimLD4gFkylUCsTszZjseYHXvHKurvcOFxctwl1kGNBOUgiY31E0mP4Ul1YIEj5TGq/4ptsJSi0iKbIwnuZ5rxIAzl1Xp92fXlrVXgPiC5grwygmyx86a+7L3H41q8Y4Y1i4Qw0MlSPlI5gd+1UbGBF0xJHTT8OxrMjJ1M0bIxtjwz1bD31dQymVYAg9Qakrh+A4y5ht/NabUidVPMgfpzrsrWLRlzKwI6zWnTfGxfUzLaXW/oTUVUTilotlFxZ6TVunpp9CRGFcR464OcvxlPMZhHoJ/Ku4qpxLAi7bZDzUj0mufUV745XaG0z2SyeQJhWOsaVq8IwwDZyYynyx+c1pYzgrooBEAxr300PfSkwmEASTsS300P5VhWWPro3IqHaeTvMBiM9tW6jX151YisDwtipUp906fz8frW/W9prPiVqRh3Q2TcTH8Q8D+OsqcrrseR7HtXH3uCYhNWtkAcx5v3r0iil3aOFrz0xtOqnUsdo8vt3XB0Hr29Tt+NaWHxGYa7/AIfXau5fDqd1B9QDVDEeHLTagFT1H7GQKzrP+Ml/K0/6HZHXxfzIwHdkAIbuIP46VZ4Zj7xeAxI761av+Gz9lyR0O/sdqscPwSWjJLA/3CB9dj9aXVpL4T9vrkLL6nB+X9jUzGNh9Y/Sq97HlNWUhNJYEECeZA1jvUePx4RHcEEIMxGkMOg7nYd6rHC5jetrrbdFIGsKxJzQfSDFbTk1wmZiRrig0IkADppRIpxQKUVXt3zOUqVPLmp9COfapyKAHUU0GipAdRSTS0ARYnCrcUq6hlPIia52/wCFEQk2wYJka6p6dR+PrXT0Um2mNiwxkLJQfBzeH4c8GcvzexBAk9jWzhcAiAQBI586kuYadtD+H0qEu40NuR1DD8jSKqfhvlF52uZn30JzfCOHuKoJe1Eux1nzhoUnlK71s4f5V9Bvv71TbBZypyi2VaRESRrK6fZPMVoCumC5yKbCiiimFTD8UsRaAX5i3l+hH615viMZdzQzEMp0HT26V6fxMhrig/LbVrrH2IA/M+1YDsruAVGiyZHrH5j6VhauW21vGTV0z9GCLwTxGX832hH/ACX/ABNdzXnnC7gF8FYAzLEe3KvQ67dBPMGvZiNbHE0/dBRRSRWgcIUs02kqMgOmim0s0ARnBpM5Fn0FSgUk0TRhIBS1Vb9g5gygTz1Kk+40PoR7irBNMcxtUN4ALub7Meh5+/L8aPj7AwCeU/gOtRP5ohiCDyMH3BEEVJfRWUhgCP59PWpTyBJFJEVFZvg6agjcHcU+5dyiTt+X0o4AeGpsnl+NLoRIprDrv1FQwHq89qdNReuv0mnDtrUpgSUUwP8A+OdODCjIC0VFfxSpqzBR1JgU61dDAFTIOxoyA+iiipAzOOkC03VoB7iRp+nvXn3E8ViLbll+UmBAGv8ANfpXZcaUtdAB8ukydAY0AHTme57Vn4wfZH3SB6tCj8z9KwNVZutePHBraZbYfcqeGsKztbzAZgRI9EGp/nOu9rA4DwzI5cTBnUkb+UadvLW/Wjoq9sM+5x6qe6f2Ciiiu45QpMtLRQA0ikp9NiowATRRRFSAhqO4R6dKkprJVGgIApG59D+9Ma5r0PXkadi74RCzAwBOgJMDsN6q4PiNu6CbbAxuI69Z2/xSXNJ48jEm1klw9182uWNYOoPpG0dwashmzRGhrIxF9rq//jOhZD5kZR9NRK1fw11sgNxQGG6zp/xY/lVoz3PBDhhZLgjbagCOc1kYnxIg8tsNfuH7CakT955yr7mmJh8Te/7r/AX/APXaMuR/deI3/wBoHrTMlDSOIQsQGGYQCJEjntvUi3hG/vWGfBWEj/tFjrLF3+JPUmdTVC/4LSy2e1b+Nb3ayxMjnNs8z/a2/Wgh5LOP8YMWdMLZbEsmjOAcinXpJbbtVTA4q5iNL+Law5/9oJ8Fh2ztqa2uD4/DEBbJS3H/ALcBD7oYM1p3UtXDlYI5HIwSPblR2CIsBgbaSVOdjGZmbOx9TV6oLWBtqZVFUxEgAGOlT1ZIkKQ0tFSBz/F8ocRv03lm2/eq+H4a7vMHRiCZESunvqT9K1zw4tiPiNGVRCDmSd2PpsKvqgG1Zy0alNyl7nX/ABDjFRiJatBVAGwEU+iitBLHCOQKKKKkAooooAKKKKACkNLRQAlNanEU1l61ACb71AmECklQozb6CT6kb+9TzG/1prA8tR/Nqo15ZOSFcONYAHM6QfrXOca4YXvhrtk3bYAAyuZAH3kmGgk7b11Qg1DjAwRiih2AlVJiT0nlSpR44LxlzyZuKvDDWh8OyHtg6hAFKjrAGtaHDsWt62rrJU/eGoI0O9ZnAuNvddrdy01tgJ1B1jcEkb1tMwA1gDryorlu9SfBM1t9LXI+BSxVTHFyn9Ern0IzagjmKbwx7pX+soVpIgEEHvTd/OMFMcZJ8TgbdwQ6K4/uAP51FheC2LZBS1bUiYIUTrodd6tzSg1cqLRRRUgFFFITQAtFNDUs0ALRRRQAUUUUAFFFMu3lUSxCgbkkAfU0APpl66FUsxgAEk9ANSay8d4sw1pA73VCE5QwkiddJHoa5fxZ42S7hXS0H85VQxgAqTJjWdQI96o5xx2WUXkgxv8A6om5fFiwiopOX4jsQx1iEUKVVjMAsYkia2fDvi5Pgt8ZmzrcYZcru8M3kGgJYycvtXGeE7FsrcLpN0upRiPkgGY/uNaHxMMDeyXCHuZdSD8O2wuZ8+cCAQxJE7HnrXLvnlYL7Ulyeng0tRYfEK6hkYMp2IMipa7RQ0mm5elOZah+LG4jvyoxkhvBJSxTVead6VVrAJ5EJqO/ZV1KsAysIIOoI9KlFNNVZJXwvD1spltiFkmJJid4JM07CYxHByOHjeCCRU0+3601bCgkgBWO5AGvqedQljG3onOeySZpdqYO496kIpiIFoooqQCmM1ONMLdNahsANJOnemqgBJA1O9LcYASdO9KyA4PTw1VgxkbMp2I3H7ipYqyYEtFMBpwNXyAtYPirglu8mdzdPwwTlt6lv+HM1vUUNZWCU8Hk2Ma5bss1vDXLaqwZS6KzMQdfK4gmPXasvjnmKhQ6qSCEdBbcCOabL6CvT+O+GVvMbv8AULhMoUPlXmJk7HXlXmnFMGVui2WYshysWbM2bkMx+cgRPYiuRx2vA1PPI3BYl0MASPigTyKtpFdVcxVvC2iz57afIHRM62mYeUsDy9Jk1icAwjAqYGkk676zOg/Ct7F3VFy3N8radSLtq4ga1cg6ZWOgcSJGsiPWqZSfJbwVuA417E33cD4s51Qg2WIOl4R8mYb7Dfau14Px1L4gGHGpU7+o6iuCxbliLdgG23yoogW26fDYCPYx7az0/g/gxQfEu2Rbu6jQkdQSU+UHuNCDTKpSbKzSSOooopD2rrEkbWRMjTr3pRRmpZqMkYENANLFJFDQZK2MwbOBluPbPaDPsRVhRGkz+dGanRNUUMPJbdngUUopIpwq6ICiiipAKZInvTjTCtQwGFmnbTrP6VJNISaWl4Aj+KADAOm4G/rHOnhtu+1JbadwQemn6UjzIEAjmZ1B9KMgPiiikBmpQC5qfNRzS1ZMDF8Ucbayq27Qm9dkJpOUCMzkc4nbmYFecJhpZrjSYJVJ1Ykk5nJ5sZLT/tr1vE4NbgII1ysoYaMoYQcrbj/ArmcZ4MaLSWiuVSWdm0JbTLoB8oAiOhNItjJ8obBx8ieHuGBrbOSAi6THNR5zvsDp/wATUOKwz3AyW8OMTYYgyyraOm6jP8ykx5wJAnfQ113D8Etq2ttdlEevU+pOtWKvGpJFHJmXwLBG2pHwxaHJRkCjrCpMe5NalFFNSwVCmEg0+o2s8x79D/OtDAbcHXbr0/akbTfbkR+opwbl/PY0gX7v05f4qoCSf2PI/tTw1MG+nuDtSj+D9qjIDitFIGNOq6eSuBQacKYFNOWpJQtFFFBIUlFFACClNFFACEUGiiqgJS0UUY5AaBThRRURRLFpaKKuQFFFFABRRRQAUUUUAIwqIHUjt70UVVgAUNvyOn/mnhNOtJRQgFApSKKKlAKKWiipAKKKKA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94218" name="Picture 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288" y="5661025"/>
            <a:ext cx="10080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9" name="Picture 1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39750" y="2276475"/>
            <a:ext cx="1981200" cy="2305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4220" name="Picture 1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019925" y="3141663"/>
            <a:ext cx="1524000" cy="2114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rgbClr val="CCFFCC"/>
          </a:solidFill>
        </p:spPr>
        <p:txBody>
          <a:bodyPr/>
          <a:lstStyle/>
          <a:p>
            <a:r>
              <a:rPr lang="ru-RU" sz="2400"/>
              <a:t>Какого цвета был неуловимый кот?</a:t>
            </a:r>
          </a:p>
        </p:txBody>
      </p:sp>
      <p:sp>
        <p:nvSpPr>
          <p:cNvPr id="9523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1989138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Рыжего </a:t>
            </a:r>
          </a:p>
        </p:txBody>
      </p:sp>
      <p:sp>
        <p:nvSpPr>
          <p:cNvPr id="9523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3284538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Белого</a:t>
            </a:r>
          </a:p>
        </p:txBody>
      </p:sp>
      <p:sp>
        <p:nvSpPr>
          <p:cNvPr id="9523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465296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Серого</a:t>
            </a:r>
          </a:p>
        </p:txBody>
      </p:sp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5734050"/>
            <a:ext cx="10080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9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87450" y="2349500"/>
            <a:ext cx="1838325" cy="2476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214438"/>
          </a:xfrm>
          <a:solidFill>
            <a:srgbClr val="CCFFCC"/>
          </a:solidFill>
        </p:spPr>
        <p:txBody>
          <a:bodyPr/>
          <a:lstStyle/>
          <a:p>
            <a:r>
              <a:rPr lang="ru-RU" sz="2400"/>
              <a:t>Что кот однажды своровал в чулане?</a:t>
            </a:r>
          </a:p>
        </p:txBody>
      </p:sp>
      <p:sp>
        <p:nvSpPr>
          <p:cNvPr id="9625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3284538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Банку с червями</a:t>
            </a:r>
          </a:p>
        </p:txBody>
      </p:sp>
      <p:sp>
        <p:nvSpPr>
          <p:cNvPr id="9626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191611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Запас зерна для кур</a:t>
            </a:r>
          </a:p>
        </p:txBody>
      </p:sp>
      <p:sp>
        <p:nvSpPr>
          <p:cNvPr id="9626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4724400"/>
            <a:ext cx="4391025" cy="1081088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Соленые огурцы из бочки</a:t>
            </a:r>
          </a:p>
        </p:txBody>
      </p:sp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5805488"/>
            <a:ext cx="10080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58888" y="2565400"/>
            <a:ext cx="1524000" cy="198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ru-RU" sz="2400"/>
              <a:t>Что сделали с котом, после того, как поймали его?</a:t>
            </a:r>
          </a:p>
        </p:txBody>
      </p:sp>
      <p:sp>
        <p:nvSpPr>
          <p:cNvPr id="9728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67175" y="465296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Накормили до отвала </a:t>
            </a:r>
          </a:p>
        </p:txBody>
      </p:sp>
      <p:sp>
        <p:nvSpPr>
          <p:cNvPr id="9728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67175" y="1844675"/>
            <a:ext cx="4391025" cy="1081088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Выдрали</a:t>
            </a:r>
          </a:p>
        </p:txBody>
      </p:sp>
      <p:sp>
        <p:nvSpPr>
          <p:cNvPr id="9728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67175" y="3213100"/>
            <a:ext cx="4391025" cy="1081088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Заперли в доме</a:t>
            </a:r>
          </a:p>
        </p:txBody>
      </p:sp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5734050"/>
            <a:ext cx="10080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7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58888" y="2205038"/>
            <a:ext cx="1657350" cy="2376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6" name="Picture 32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0200" y="0"/>
            <a:ext cx="1143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8263" y="4076700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288" y="188913"/>
            <a:ext cx="2362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35600" y="1268413"/>
            <a:ext cx="1741488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19475" y="18446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164388" y="549275"/>
            <a:ext cx="18002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50825" y="4940300"/>
            <a:ext cx="2017713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3276600" y="5157788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5580063" y="530066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3492500" y="765175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7308850" y="2349500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5435600" y="476250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4932363" y="3068638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7524750" y="4581525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1187450" y="40481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>
            <a:off x="2124075" y="314166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>
            <a:off x="250825" y="191611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>
            <a:off x="2555875" y="5373688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4859338" y="908050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4" name="AutoShape 20"/>
          <p:cNvSpPr>
            <a:spLocks noChangeArrowheads="1"/>
          </p:cNvSpPr>
          <p:nvPr/>
        </p:nvSpPr>
        <p:spPr bwMode="auto">
          <a:xfrm>
            <a:off x="2700338" y="836613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5" name="AutoShape 21"/>
          <p:cNvSpPr>
            <a:spLocks noChangeArrowheads="1"/>
          </p:cNvSpPr>
          <p:nvPr/>
        </p:nvSpPr>
        <p:spPr bwMode="auto">
          <a:xfrm>
            <a:off x="7092950" y="5589588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AutoShape 22"/>
          <p:cNvSpPr>
            <a:spLocks noChangeArrowheads="1"/>
          </p:cNvSpPr>
          <p:nvPr/>
        </p:nvSpPr>
        <p:spPr bwMode="auto">
          <a:xfrm>
            <a:off x="4787900" y="5734050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7" name="AutoShape 23"/>
          <p:cNvSpPr>
            <a:spLocks noChangeArrowheads="1"/>
          </p:cNvSpPr>
          <p:nvPr/>
        </p:nvSpPr>
        <p:spPr bwMode="auto">
          <a:xfrm>
            <a:off x="6443663" y="3141663"/>
            <a:ext cx="360362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8" name="AutoShape 24"/>
          <p:cNvSpPr>
            <a:spLocks noChangeArrowheads="1"/>
          </p:cNvSpPr>
          <p:nvPr/>
        </p:nvSpPr>
        <p:spPr bwMode="auto">
          <a:xfrm rot="2138826">
            <a:off x="1403350" y="2997200"/>
            <a:ext cx="360363" cy="503238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9" name="AutoShape 25"/>
          <p:cNvSpPr>
            <a:spLocks noChangeArrowheads="1"/>
          </p:cNvSpPr>
          <p:nvPr/>
        </p:nvSpPr>
        <p:spPr bwMode="auto">
          <a:xfrm>
            <a:off x="3851275" y="3284538"/>
            <a:ext cx="360363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50" name="AutoShape 26"/>
          <p:cNvSpPr>
            <a:spLocks noChangeArrowheads="1"/>
          </p:cNvSpPr>
          <p:nvPr/>
        </p:nvSpPr>
        <p:spPr bwMode="auto">
          <a:xfrm rot="5400000">
            <a:off x="7920832" y="3680619"/>
            <a:ext cx="431800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51" name="AutoShape 27"/>
          <p:cNvSpPr>
            <a:spLocks noChangeArrowheads="1"/>
          </p:cNvSpPr>
          <p:nvPr/>
        </p:nvSpPr>
        <p:spPr bwMode="auto">
          <a:xfrm rot="7032967">
            <a:off x="575469" y="1232694"/>
            <a:ext cx="431800" cy="503238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52" name="AutoShape 28"/>
          <p:cNvSpPr>
            <a:spLocks noChangeArrowheads="1"/>
          </p:cNvSpPr>
          <p:nvPr/>
        </p:nvSpPr>
        <p:spPr bwMode="auto">
          <a:xfrm>
            <a:off x="6732588" y="1052513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6653" name="Picture 29"/>
          <p:cNvPicPr>
            <a:picLocks noChangeAspect="1" noChangeArrowheads="1" noCrop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419475" y="4076700"/>
            <a:ext cx="194468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4" name="Picture 30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95288" y="3141663"/>
            <a:ext cx="14287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57" name="Picture 3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804025" y="188913"/>
            <a:ext cx="1724025" cy="2647950"/>
          </a:xfrm>
          <a:prstGeom prst="rect">
            <a:avLst/>
          </a:prstGeom>
          <a:noFill/>
          <a:ln w="57150" algn="ctr">
            <a:solidFill>
              <a:srgbClr val="FF6600"/>
            </a:solidFill>
            <a:miter lim="800000"/>
            <a:headEnd/>
            <a:tailEnd/>
          </a:ln>
          <a:effectLst/>
        </p:spPr>
      </p:pic>
      <p:pic>
        <p:nvPicPr>
          <p:cNvPr id="26655" name="Picture 31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3348038" y="188913"/>
            <a:ext cx="2095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7 -0.00509 L 0.17483 -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1196975"/>
            <a:ext cx="3095625" cy="1150938"/>
          </a:xfrm>
          <a:prstGeom prst="actionButtonBlank">
            <a:avLst/>
          </a:prstGeom>
          <a:solidFill>
            <a:srgbClr val="00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Вопрос 1</a:t>
            </a:r>
          </a:p>
        </p:txBody>
      </p:sp>
      <p:sp>
        <p:nvSpPr>
          <p:cNvPr id="98307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2708275"/>
            <a:ext cx="3095625" cy="115093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Вопрос 2</a:t>
            </a:r>
          </a:p>
        </p:txBody>
      </p:sp>
      <p:sp>
        <p:nvSpPr>
          <p:cNvPr id="98308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4292600"/>
            <a:ext cx="3095625" cy="1150938"/>
          </a:xfrm>
          <a:prstGeom prst="actionButtonBlank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Вопрос 3</a:t>
            </a:r>
          </a:p>
        </p:txBody>
      </p:sp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88125" y="3333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310" name="Cloud"/>
          <p:cNvSpPr>
            <a:spLocks noChangeAspect="1" noEditPoints="1" noChangeArrowheads="1"/>
          </p:cNvSpPr>
          <p:nvPr/>
        </p:nvSpPr>
        <p:spPr bwMode="auto">
          <a:xfrm rot="-447188">
            <a:off x="250825" y="404813"/>
            <a:ext cx="3025775" cy="14398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 sz="800" b="1">
              <a:solidFill>
                <a:schemeClr val="tx1"/>
              </a:solidFill>
            </a:endParaRPr>
          </a:p>
          <a:p>
            <a:r>
              <a:rPr lang="ru-RU" sz="1600" b="1">
                <a:solidFill>
                  <a:schemeClr val="tx1"/>
                </a:solidFill>
              </a:rPr>
              <a:t>Сказки </a:t>
            </a:r>
            <a:br>
              <a:rPr lang="ru-RU" sz="1600" b="1">
                <a:solidFill>
                  <a:schemeClr val="tx1"/>
                </a:solidFill>
              </a:rPr>
            </a:br>
            <a:r>
              <a:rPr lang="ru-RU" sz="1600" b="1">
                <a:solidFill>
                  <a:schemeClr val="tx1"/>
                </a:solidFill>
              </a:rPr>
              <a:t>братьев Гримм</a:t>
            </a:r>
          </a:p>
        </p:txBody>
      </p:sp>
      <p:sp>
        <p:nvSpPr>
          <p:cNvPr id="98311" name="AutoShape 7" descr="data:image/jpg;base64,/9j/4AAQSkZJRgABAQAAAQABAAD/2wCEAAkGBhQSERUUExQUFBQWFRYVFRcYFxcXFxYYFxgXGBgXFxUYHCYeGRkjHRccHy8gIycpLC0sFx4yNTAqNSYrLCkBCQoKDgwOGg8PGiwkHyQsLCwvKS8sLCwsLCkpLCwsLCwsNCwsLCosLCwsKSwsLCwsLCwsLCwsLCwsLCwsLCwsLP/AABEIAOQA3QMBIgACEQEDEQH/xAAbAAABBQEBAAAAAAAAAAAAAAAAAQIDBAUGB//EAD4QAAIBAgQEBAMHAwMDBAMAAAECEQADBBIhMQVBUWEGInGBEzKRQlKhscHR8CNi4RRyghUz8QdDktIkU6L/xAAaAQACAwEBAAAAAAAAAAAAAAAAAwECBQQG/8QALxEAAgIBBAECBQIGAwAAAAAAAAECAxEEEiExQSJREzJhcYGR8BRCobHB8QUjUv/aAAwDAQACEQMRAD8A9xooooAKKKKACiocViQiljsokxXOcS8c21UG1DtOqsGGnrSp3Qh2xsKpz+VHUzRNefYjxhfZg6DKsQU3B7hgAQah/wCu4ooFa7l1BDSA+nIn7Vcz11aOlaC1no9FcEnibFJu1u4I00AP4ETUqePLkCbSkg+aCYI7T8p9ZojrqpFZaK1eDuKKw8F4xsXGVQSpYfaEAH7pPWtpXB2NdcbIz+VnNKEo/Mh1Mu3QqlmMAAknoBuazcXaxCOXtMtxTvbfTKf7HHLsam4V8chjfCgkjKqmcojn3nuauUKPFPF1m2hKN8Ro0A29S3T0rXwd7PbRoIzKrQdCJAMEVF/0mzmzfCtzMzkXfrtv3qyzgCTQA6imq4IkEEdRTqhPPQBRRSTUgLRXP8cx7ubtq0xU27LXXcaENBNtAe8SewjnV7w7xE38NauMIZlGYf3DQ+0ifeqKactpba8ZNKiiirlQooooAKKKKACiiiaACaweLeJ0tkqnncbjkP8AceX51F4r4tlQ20cq5icurR0HSuQfCwvm/wDgNv8AketZOq1mHsgzQ02lUvVPr2F4li7l4+a4z9phB6AaVHbwswNB1gTVZLrudP6aDpoW/wDqPx9KW66sZButEaScv0ET7zWa9z7ZrRcYr0o0/wDTALoGPpofzFN+GGQ5c5iJU6N6jMNaZhcTGhWPcSfYafjVtb56R70nmJd+rooXsKGUbmNBKlGA9RpPsRTbWFIn7Wv2gJjuRvWoVZuoPLl/n2qndw7Mf6i5ujBqFZnjILgrsdCGSTzjUfhtUmD4m1sgpcdTrE6rB3EfzWq1wkNu28SQQR7jeo7yMToVYc+RPqKdDjlMpPD4aydRhfHDpHxlDr95N/Ug6H8K6jA8atXVzI4Omo5j/jvXnHDeKDMbV1RdtRJAU/FszMuuXzMpgyBqCNJ1FWcT4eIHxcNc+OhggLBaOqxo8EbrB02rSqvtis9mXZVU5NfL/Y6XFeOLQaEl4mREBttmJ0I6EfSufx/jm+DplGhBjVecGN1bXuNKxsRiM05hLE+Yncnud59azrtwsd9RME7+jdaU7rLHy+PYY6a61wss18P4tv22BkTOmmjDmCBprXb8D8YpfEMPhsPmEyB3B+735c+RPl73YUZY03Gv0puGxhUZwTE6MPmQ9wN1qYSnWvR+gucIz7PacTxJUIBO+3eqtvjtm5mTMoOoIbpEzHNd689bHXHRJMgRBkzl3Ef21ew/D41A8x/u1/EfyamWsmm/YvHRRxyzo7OGS1ZxPmzM+YtEkAQQirO4C6TUXhPiNuzaFq5dUZQuUsQJJmQJPXl3rDxt5rKZ2VshOUnKWUTzYzvWDxKHuIqbHmN4POqQvlujLHWS0qIqElnL4PZVYHalrzPw94qbDXTaeXtbSNSnSOo7V6Ph8QrqGUhlIkEc61qrlYvqZllbg8MlooopwsKKKKACs3jPEzaWEXM7TlHIdyelaJrlPF/FEt5RJzneOQrj1lkoVvZ2P08FOaT6Mm44ViSZc/O3TsKxOKcUE5VXMeSz/wD07chWjbC3AIbXmvf9qz8XgviyDIGxI0mOQPSsCCSfqN1ptegrYZ2ugr8TQHzsF8s8lSf2NPxFiRCsQ3Ixrz5bA+tJecJ/TtgCBqdQqg/mfxpeH49SctlC5Bhm2UdZbmewp7z2lx++xaa+WXf76IeFYK9Oqi2J1LS7t7zFdLaSNt+UVlSvxDDl2B5t5U9hpPrrV+1iDMyAo3PX0rnucp8jq0orCLhsxqzaxrrVXF4fMpZC+/3o9dOvaoL2NkzBjkJkn/FXsPflefIco9+9JxKPLJ8HNYvHnKVt3czKYZT8wEbhTzG8c6r4TigcQYzctdxtmRt47bitfifCEuuS1kXsoEmxcVMRaPIgfbEHY1zmM4LrOHvZzOq3l+DeB7n5WPcEGtSqqM68nBbdKM2kbeCvZLsszW1FsxeX5rRLAS/I2m0BzCJImNCNPiPEbuGtKoe1buuxbNkPwyV80ydFLab6a+9cvhcY+HdGxKXrGjD4oTMIIjUfLcQ6Sp3G0GDS8V8Xm5ZFq3kFpYXIAq2iN9M0lGBmCDtGggz2V1bVyctlm5vAuIxXxbl+7bzo9sF7tp3LhgPnFtiMwZTJyknQwNgKLKK8MDowkdaxMHxM2c/mzFlKqCwgZ4OYjmeU6TUWCx9xVULlCqNNJnuTy9qLam+V2VqtS4fR0Zwx12n8+lTWsB5lVTkvHXK3y3ByAj5vUajpVjB463dQXLQClLTG9nzZQ67fDgsTm2A3ll6irl7AXGRS9sPoGgH+oh0kTpm9RBrjtjOGN3k7qpVzWY9kqcNlXkMsCMnzZGY6TAModdY/PReCY51OIUlFFmy4QxJzExnPMhdWgdK1sDZzWwSRcEEBjAZZEG1d7GNG3nfqca9hCbnxMPc/rDR1JljGxOsyIIOvI8oqsGk8sXNueUiPhtq2uHNywt1bd24cO63H+IL6m2SL0bBwwmRtlcVIMIBZXJObIAJ3Ousmo+K4sqq2yArmcqiYtqRDsisTlECIGmvtTcLi5uJbk66ddOZ9v5vS5OUl3/odTWoJ7mVXm2IIBJ006+v7Vs+GOM38No4L2mlgBEoT0B5dqp4nB/6o5cKoAtzmL3VS46GIuLaALBNyCxBI23FVsBiLiKyvOnykgtE6aGOR11pylKvmPYvMLfTzg7pvGtofMMp5CRP0FaPDuOJe+UOJmMykAwJ0JGv+KxODcZwQk5EsvCsSVgsWBPlYjttW/gxnb4hYERCBSCFHMkjQsfoAI6k6dXxHhuWfwZ1mzlKOPyXqKKK6xBHdbSvLOMY04i+7kc4UaGABpMc+deicfv5bD8pUqDzGbTSOdec8Nw2doG3rWRrbcPHsaOjrzlhh0CkSYUDWOZpmJvXLlzQZLY2A+Zj36CpeKMAwA5CFHU7SaZbWTlB0A87d+nvWd36jSf8A5RTeWb4SrmP298qj15mtK3hk+Fkt6Akr5THOCJG20aVHd4fmBUOyrPmy/Mw6TuPatSxbRFVVAyqIH+KrOawsBGD3PJDheBBUIAHOANJPrWVxHFi0JuMJmFtrr7n7x/Ad66E4whYA15Vg8cKTNxspjUqPO07Ih3k/yKimTlL1FbIuMW0VcBjGulifKTy3IH9x5HtW9wu/bACgM+uu8DuY5e9YliLSTcC2wRKWvtBercyxmruCvO4PkuKpIiSEBHp81MtipLjopBvCTfJZ4pwn4jZs4U7qpCsBHMGJX2aobN64Vhkt31GmjsT9LuYfQ1ZYKZQAMR2hR6nc1NZB6k7bAKo/DalwulBYL/CjLkMLxQFIWyAy6OgBGXpOUZTI1rnuNcK+IYtgWJAJXIoB7yAdfauiebd34yDMCMt1F3KjZl6ss7cwaq+J+IIcNntw5LBdDqB90jr2NbemuVsf8GXdXslyjkf+gsHkkFbYWcwQlge40A6TXd+E+HYI5Ccr39fI3KJjKD5TprzrnsPgrN0KvxHsszWbbK6ktevt8yrBiEGnaRO9VsffuYe6l0x5nTJ8Mhsy2yF8kalfsg84roeMp4FcYaNPjll24obdjDi1ZCL8VguQPBFwOGylQwcLEAkldZEitkWJVRcIZgBLL5YaPs9Kw+K+NTduhViddgWCZtl+ZQbhjc7CAASTWtatEqpB3g8+Y6HX61k62blJHfo61FPki4ut61YcqCQUYqYBbzGN11gzMEV2Xh/ha4bDWkC6hEDEL5i0CS0anUmo72C82jRCA9gBAGvfWs63fv3mvYf472nySjgWyROm2QbHoZ0rp0r+HJ1yX2OW/wD7FuX5IfEnh3/VXnNt8zoLeZHYqqNqVyOqkq5Bk+q9a5jjOBbAlTOdswDvpJBBIA7QPciu24Jw3/S4RrKsbjozF3bdmbzZzuY1HUwOcQeb8RMGvIPnz22kM0wytmGpnI+8bqQeh0bfCLW4im2S9P6EFvjGBt/Fu2b15bt8k3CULXBm1i2x/poJk7Ny6CkFxTaLptynfbcnn/iq1vgWGILKGWDDK0Zl1kqQB0O/51OmJQLA2A2gTGuae8QazrZRljaju09Tgm/c6fw5woXLNu6HdHknQzzkoQ86BgTpGnqa2GwOstbUn76Sjj1gz9GPpWR4DuE27gmVD6dpGvtoD711NbOnw60zLuWJtDUSABr7mT9TTqKK6BJieKbgWwWJ0BGnWdIrjrHE0AJAyqAC3ftXTeM2JQJAg6++wrneGcHBTeYYyI3g6D8q85rpQdss/RGxpU41ZM7G2TnWfmf+of7E5D+dKgOJgoo2LSxOszz/AAP0rfXCC21xrpDNcO3ReS1nrgA1wsB5FkL3bQuY6AALXPGyLXPQzL78kwERG7fKO29SW2OgievQdqrPfIBuAQxlLYPLWD6ydPY1p4I/Kq+hO+Y/aY9p2pU8pHSrCri7uRZ9NuvSq7YAOM8A3vstEhO2+9bl7DoYkAhe25qpjkDKQAd9QNM3aenWKpCzrBDluMdMi5ip+Je53GGeG/cdBoK0MAkrlY5iPmJgnMfy30AqC/w6EhSVY/dgEDmByHrTcHY+GMgAAHqSSeZO5NNk1KPBEYvI7B8MKsWYzOg6DXn1NXSROxM7T+if4qGWYrAgc2J19l696gv3VXTzTzIO/wDuf9BRzJ8k8R6NS3cB0MyOQ2942rL45gFdWMKGiVIGsjUSelRJxe2ogyY2C6L/ADvU+GxHxAZWFIIVjoDOgABMn1qYqVb3FfRLhnPYK/8AEtqr20uzmcTuhLAM5jUNEAQelX73h+yMZhbdpXHw7ZZwzFoVWIt6EkAlixgVj8I4c7YpbBlTJFzl5UljP9sD8q7fgjr8drrj/uk5D0VNLY9Msv7mtaybjHh9mcop8tcorca4UnwyoWBIBWTJIIO+5Om9VOD46CUYnT5SeYP610XGMFmYEfaB+q6gjvvXGY62yMSNxrpt3A+tcKju4Z3wknDJ6Pg+KIwJYjURE7jaB+XqTVHF4QMVZCQ4mGXRgJiZ+7OgnfWuVwuMLKCNv5p+nua7Hg1yLIc66THPSYHYAfSZ6U9Sdj2y7Xk5bKlUt8fPgTB45rTAMS4KgFzqQVJ+Y9834VynEcOLV25mDNbueYswiU/tMCPhnp9kr92tLi/FizQvyglj/c3WOg5V0WAtG5hbbRLrLLPPUjKT0ZZU+tXp3Wy+G5ZSKTSqSsx34PPHxXnkEFxCjXS4N8j+o1U8jp1mSxbF0qLY805TP2TuMx5aae1dzjOF2nthxbUqF1GUAtbkE986ESO4I501OG2rLC4gPk1bLpmtuZzjL8wUknsMw6U56V5K/wAZw+C94d4SMPaCzJOp23O4HatWkWlrThFRWEZ7eXlhRRRViDk/Gt2DbHMgn6EVncKxJVihjLrr32/Srf8A6iA5EI0jNr9NK5DA8ay6MJMzPOdYn6153V075zx7/wCDZokvhKL/AHydXi+H52zGSIieh5a9ayb9xrFpUWcxbKJ3HNm/M+wrp/D2NW70IZdR0I5EVF4u4VbFsXQMpBjtrPKkV6aUq9/hdr7ArUrNkjk3xoYghfKkIg6tzPsPzNaGExeUnX5YGnMmYtqfpJrLtYUqs8gYWOZbUmfoKdaVrbSNcpA0++x69pqJQi1hDcNdnQfEJgc416fyaagMj+e9VRjACU1YqFzHqx5fvS38WQT30H5k+1cuxjI9E1xhNVmPTdv5NJcvAADmfwXXU/zrVWxf+I28CfwG5P5VeMPJfdjg2sBhBcdF1gn3jnVjjXgYOF+E0RObMSZBiCIHLpFbHBMAEXMREjTsK1hW1odKvh7prl/0Rk6nUOU8RfCPJuH8KW6xCZ7kGFCiCf7m5KPxpcfbZGFu2QXnUWwTl7G4Tq3ppXqqWFEwAJ1MACfWK5/GeB7L3C4Z0B3VYA9iRpV56KXaeSIalLjo5VDZtpF0zcgqcnmJDQGBOwkCN9iavh/ijRTbEgrPKOfbpHSujHhq3aWLKKDzJ1Yj/cdvapLHABIZzPYbVxvR27tqX58HRHU18yZk8Px2bysdR5lB+8pIb2MNUPFuFo6MVHm1kdDvp7VucW4ArrNuEdSWBHMxsfWBrWDaxjK4zgjTKwPJhI/A6e61N9Mq+JfqFU1P1Q/Q5PD22t3CD8j/AEB0/QRXZYbGBLOumyjpG8jr1J/2iqnE+GhvMmx3jkTzjoaisXYhLoJGhVokDpPakfEecnS4xlFffJVxNn7R9hzrf4F4lVVW3c8uXTMT+dZhwrXJChnK8wJg9+/asq4kPDShHzaaj2q1M51vci1sIWraz0bC4YrniCpcunYNBYf/ACzH3FRjBMo0g/DYm2NpQjW2e3Iei9K5HhPilsK3w7pL2uR5p6Hmvau4wWNS6ge2wZTsR/N63KbY2Ljv2MO2qVbwxMGjAEEaA+TrlgQD0I1HsKsUUV0CgooooA57xlhc9mYmGE+hMfrXAtwlTMab9+u9ercQwwuW2U8xHpMa151ih8Iw+nmKn10/esXWxcLMrya2icZQcZeBfCeJNq55tpX84r0DiN1RZYkBlI20IM15qt4K0Zh/P8iuq4LxZLo+AWHmEr1BpVN0kpRX83X3J1FCeJLx39jIv4UEKF0VTMcqecApKDOTkZnIgQzEkiT2rWbw3dzaZYPf9KlTw0+sso76muNaa/rax0rqcfMcw+CIEgQWulnbooMgAcydBVq6q6BhLb9YHT1NXOJYY2GClgxImY7kfpVEXQOev3uetLmpJ4l2h1aTWY9Fa9hHZX8hO2cjZRyX96v+GOB/EedraEFv7iNQs9OtWuE8QySAAQ3zA6yO/wBa38BxSyAFUZO0aT7V2aX4cmlOWPoc2olZFNKP5NBjOmx7iQaS0IOgjeRykU9WDagg8tKcqxW8o55MYdRRRTSCO9fVBLMFHUkAfU0ljEq4lGVh1Ugj8KdctBhBAI6ET+dcvcwdy3ij/pkOUZS2wTWJXWB302qG8AdXWbxbgi3huUYahh+o5j9q0qKiUFNYkWjJxeUcW1m5h2Iur5NIuASkEwJ6bga9K6Lh2GGWdwdQI26juJ1rQe2CCCAQdwdj7VXPD1+yWQ/2mPw2NckdJGEtyHz1DmsMbicQLYGkKWC5tIBYwsjpJA965TimLD4gFkylUCsTszZjseYHXvHKurvcOFxctwl1kGNBOUgiY31E0mP4Ul1YIEj5TGq/4ptsJSi0iKbIwnuZ5rxIAzl1Xp92fXlrVXgPiC5grwygmyx86a+7L3H41q8Y4Y1i4Qw0MlSPlI5gd+1UbGBF0xJHTT8OxrMjJ1M0bIxtjwz1bD31dQymVYAg9Qakrh+A4y5ht/NabUidVPMgfpzrsrWLRlzKwI6zWnTfGxfUzLaXW/oTUVUTilotlFxZ6TVunpp9CRGFcR464OcvxlPMZhHoJ/Ku4qpxLAi7bZDzUj0mufUV745XaG0z2SyeQJhWOsaVq8IwwDZyYynyx+c1pYzgrooBEAxr300PfSkwmEASTsS300P5VhWWPro3IqHaeTvMBiM9tW6jX151YisDwtipUp906fz8frW/W9prPiVqRh3Q2TcTH8Q8D+OsqcrrseR7HtXH3uCYhNWtkAcx5v3r0iil3aOFrz0xtOqnUsdo8vt3XB0Hr29Tt+NaWHxGYa7/AIfXau5fDqd1B9QDVDEeHLTagFT1H7GQKzrP+Ml/K0/6HZHXxfzIwHdkAIbuIP46VZ4Zj7xeAxI761av+Gz9lyR0O/sdqscPwSWjJLA/3CB9dj9aXVpL4T9vrkLL6nB+X9jUzGNh9Y/Sq97HlNWUhNJYEECeZA1jvUePx4RHcEEIMxGkMOg7nYd6rHC5jetrrbdFIGsKxJzQfSDFbTk1wmZiRrig0IkADppRIpxQKUVXt3zOUqVPLmp9COfapyKAHUU0GipAdRSTS0ARYnCrcUq6hlPIia52/wCFEQk2wYJka6p6dR+PrXT0Um2mNiwxkLJQfBzeH4c8GcvzexBAk9jWzhcAiAQBI586kuYadtD+H0qEu40NuR1DD8jSKqfhvlF52uZn30JzfCOHuKoJe1Eux1nzhoUnlK71s4f5V9Bvv71TbBZypyi2VaRESRrK6fZPMVoCumC5yKbCiiimFTD8UsRaAX5i3l+hH615viMZdzQzEMp0HT26V6fxMhrig/LbVrrH2IA/M+1YDsruAVGiyZHrH5j6VhauW21vGTV0z9GCLwTxGX832hH/ACX/ABNdzXnnC7gF8FYAzLEe3KvQ67dBPMGvZiNbHE0/dBRRSRWgcIUs02kqMgOmim0s0ARnBpM5Fn0FSgUk0TRhIBS1Vb9g5gygTz1Kk+40PoR7irBNMcxtUN4ALub7Meh5+/L8aPj7AwCeU/gOtRP5ohiCDyMH3BEEVJfRWUhgCP59PWpTyBJFJEVFZvg6agjcHcU+5dyiTt+X0o4AeGpsnl+NLoRIprDrv1FQwHq89qdNReuv0mnDtrUpgSUUwP8A+OdODCjIC0VFfxSpqzBR1JgU61dDAFTIOxoyA+iiipAzOOkC03VoB7iRp+nvXn3E8ViLbll+UmBAGv8ANfpXZcaUtdAB8ukydAY0AHTme57Vn4wfZH3SB6tCj8z9KwNVZutePHBraZbYfcqeGsKztbzAZgRI9EGp/nOu9rA4DwzI5cTBnUkb+UadvLW/Wjoq9sM+5x6qe6f2Ciiiu45QpMtLRQA0ikp9NiowATRRRFSAhqO4R6dKkprJVGgIApG59D+9Ma5r0PXkadi74RCzAwBOgJMDsN6q4PiNu6CbbAxuI69Z2/xSXNJ48jEm1klw9182uWNYOoPpG0dwashmzRGhrIxF9rq//jOhZD5kZR9NRK1fw11sgNxQGG6zp/xY/lVoz3PBDhhZLgjbagCOc1kYnxIg8tsNfuH7CakT955yr7mmJh8Te/7r/AX/APXaMuR/deI3/wBoHrTMlDSOIQsQGGYQCJEjntvUi3hG/vWGfBWEj/tFjrLF3+JPUmdTVC/4LSy2e1b+Nb3ayxMjnNs8z/a2/Wgh5LOP8YMWdMLZbEsmjOAcinXpJbbtVTA4q5iNL+Law5/9oJ8Fh2ztqa2uD4/DEBbJS3H/ALcBD7oYM1p3UtXDlYI5HIwSPblR2CIsBgbaSVOdjGZmbOx9TV6oLWBtqZVFUxEgAGOlT1ZIkKQ0tFSBz/F8ocRv03lm2/eq+H4a7vMHRiCZESunvqT9K1zw4tiPiNGVRCDmSd2PpsKvqgG1Zy0alNyl7nX/ABDjFRiJatBVAGwEU+iitBLHCOQKKKKkAooooAKKKKACkNLRQAlNanEU1l61ACb71AmECklQozb6CT6kb+9TzG/1prA8tR/Nqo15ZOSFcONYAHM6QfrXOca4YXvhrtk3bYAAyuZAH3kmGgk7b11Qg1DjAwRiih2AlVJiT0nlSpR44LxlzyZuKvDDWh8OyHtg6hAFKjrAGtaHDsWt62rrJU/eGoI0O9ZnAuNvddrdy01tgJ1B1jcEkb1tMwA1gDryorlu9SfBM1t9LXI+BSxVTHFyn9Ern0IzagjmKbwx7pX+soVpIgEEHvTd/OMFMcZJ8TgbdwQ6K4/uAP51FheC2LZBS1bUiYIUTrodd6tzSg1cqLRRRUgFFFITQAtFNDUs0ALRRRQAUUUUAFFFMu3lUSxCgbkkAfU0APpl66FUsxgAEk9ANSay8d4sw1pA73VCE5QwkiddJHoa5fxZ42S7hXS0H85VQxgAqTJjWdQI96o5xx2WUXkgxv8A6om5fFiwiopOX4jsQx1iEUKVVjMAsYkia2fDvi5Pgt8ZmzrcYZcru8M3kGgJYycvtXGeE7FsrcLpN0upRiPkgGY/uNaHxMMDeyXCHuZdSD8O2wuZ8+cCAQxJE7HnrXLvnlYL7Ulyeng0tRYfEK6hkYMp2IMipa7RQ0mm5elOZah+LG4jvyoxkhvBJSxTVead6VVrAJ5EJqO/ZV1KsAysIIOoI9KlFNNVZJXwvD1spltiFkmJJid4JM07CYxHByOHjeCCRU0+3601bCgkgBWO5AGvqedQljG3onOeySZpdqYO496kIpiIFoooqQCmM1ONMLdNahsANJOnemqgBJA1O9LcYASdO9KyA4PTw1VgxkbMp2I3H7ipYqyYEtFMBpwNXyAtYPirglu8mdzdPwwTlt6lv+HM1vUUNZWCU8Hk2Ma5bss1vDXLaqwZS6KzMQdfK4gmPXasvjnmKhQ6qSCEdBbcCOabL6CvT+O+GVvMbv8AULhMoUPlXmJk7HXlXmnFMGVui2WYshysWbM2bkMx+cgRPYiuRx2vA1PPI3BYl0MASPigTyKtpFdVcxVvC2iz57afIHRM62mYeUsDy9Jk1icAwjAqYGkk676zOg/Ct7F3VFy3N8radSLtq4ga1cg6ZWOgcSJGsiPWqZSfJbwVuA417E33cD4s51Qg2WIOl4R8mYb7Dfau14Px1L4gGHGpU7+o6iuCxbliLdgG23yoogW26fDYCPYx7az0/g/gxQfEu2Rbu6jQkdQSU+UHuNCDTKpSbKzSSOooopD2rrEkbWRMjTr3pRRmpZqMkYENANLFJFDQZK2MwbOBluPbPaDPsRVhRGkz+dGanRNUUMPJbdngUUopIpwq6ICiiipAKZInvTjTCtQwGFmnbTrP6VJNISaWl4Aj+KADAOm4G/rHOnhtu+1JbadwQemn6UjzIEAjmZ1B9KMgPiiikBmpQC5qfNRzS1ZMDF8Ucbayq27Qm9dkJpOUCMzkc4nbmYFecJhpZrjSYJVJ1Ykk5nJ5sZLT/tr1vE4NbgII1ysoYaMoYQcrbj/ArmcZ4MaLSWiuVSWdm0JbTLoB8oAiOhNItjJ8obBx8ieHuGBrbOSAi6THNR5zvsDp/wATUOKwz3AyW8OMTYYgyyraOm6jP8ykx5wJAnfQ113D8Etq2ttdlEevU+pOtWKvGpJFHJmXwLBG2pHwxaHJRkCjrCpMe5NalFFNSwVCmEg0+o2s8x79D/OtDAbcHXbr0/akbTfbkR+opwbl/PY0gX7v05f4qoCSf2PI/tTw1MG+nuDtSj+D9qjIDitFIGNOq6eSuBQacKYFNOWpJQtFFFBIUlFFACClNFFACEUGiiqgJS0UUY5AaBThRRURRLFpaKKuQFFFFABRRRQAUUUUAIwqIHUjt70UVVgAUNvyOn/mnhNOtJRQgFApSKKKlAKKWiipAKKKKA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98312" name="AutoShape 8" descr="data:image/jpg;base64,/9j/4AAQSkZJRgABAQAAAQABAAD/2wCEAAkGBhQSERUUExQUFBQWFRYVFRcYFxcXFxYYFxgXGBgXFxUYHCYeGRkjHRccHy8gIycpLC0sFx4yNTAqNSYrLCkBCQoKDgwOGg8PGiwkHyQsLCwvKS8sLCwsLCkpLCwsLCwsNCwsLCosLCwsKSwsLCwsLCwsLCwsLCwsLCwsLCwsLP/AABEIAOQA3QMBIgACEQEDEQH/xAAbAAABBQEBAAAAAAAAAAAAAAAAAQIDBAUGB//EAD4QAAIBAgQEBAMHAwMDBAMAAAECEQADBBIhMQVBUWEGInGBEzKRQlKhscHR8CNi4RRyghUz8QdDktIkU6L/xAAaAQACAwEBAAAAAAAAAAAAAAAAAwECBQQG/8QALxEAAgIBBAECBQIGAwAAAAAAAAECAxEEEiExQSJREzJhcYGR8BRCobHB8QUjUv/aAAwDAQACEQMRAD8A9xooooAKKKKACiocViQiljsokxXOcS8c21UG1DtOqsGGnrSp3Qh2xsKpz+VHUzRNefYjxhfZg6DKsQU3B7hgAQah/wCu4ooFa7l1BDSA+nIn7Vcz11aOlaC1no9FcEnibFJu1u4I00AP4ETUqePLkCbSkg+aCYI7T8p9ZojrqpFZaK1eDuKKw8F4xsXGVQSpYfaEAH7pPWtpXB2NdcbIz+VnNKEo/Mh1Mu3QqlmMAAknoBuazcXaxCOXtMtxTvbfTKf7HHLsam4V8chjfCgkjKqmcojn3nuauUKPFPF1m2hKN8Ro0A29S3T0rXwd7PbRoIzKrQdCJAMEVF/0mzmzfCtzMzkXfrtv3qyzgCTQA6imq4IkEEdRTqhPPQBRRSTUgLRXP8cx7ubtq0xU27LXXcaENBNtAe8SewjnV7w7xE38NauMIZlGYf3DQ+0ifeqKactpba8ZNKiiirlQooooAKKKKACiiiaACaweLeJ0tkqnncbjkP8AceX51F4r4tlQ20cq5icurR0HSuQfCwvm/wDgNv8AketZOq1mHsgzQ02lUvVPr2F4li7l4+a4z9phB6AaVHbwswNB1gTVZLrudP6aDpoW/wDqPx9KW66sZButEaScv0ET7zWa9z7ZrRcYr0o0/wDTALoGPpofzFN+GGQ5c5iJU6N6jMNaZhcTGhWPcSfYafjVtb56R70nmJd+rooXsKGUbmNBKlGA9RpPsRTbWFIn7Wv2gJjuRvWoVZuoPLl/n2qndw7Mf6i5ujBqFZnjILgrsdCGSTzjUfhtUmD4m1sgpcdTrE6rB3EfzWq1wkNu28SQQR7jeo7yMToVYc+RPqKdDjlMpPD4aydRhfHDpHxlDr95N/Ug6H8K6jA8atXVzI4Omo5j/jvXnHDeKDMbV1RdtRJAU/FszMuuXzMpgyBqCNJ1FWcT4eIHxcNc+OhggLBaOqxo8EbrB02rSqvtis9mXZVU5NfL/Y6XFeOLQaEl4mREBttmJ0I6EfSufx/jm+DplGhBjVecGN1bXuNKxsRiM05hLE+Yncnud59azrtwsd9RME7+jdaU7rLHy+PYY6a61wss18P4tv22BkTOmmjDmCBprXb8D8YpfEMPhsPmEyB3B+735c+RPl73YUZY03Gv0puGxhUZwTE6MPmQ9wN1qYSnWvR+gucIz7PacTxJUIBO+3eqtvjtm5mTMoOoIbpEzHNd689bHXHRJMgRBkzl3Ef21ew/D41A8x/u1/EfyamWsmm/YvHRRxyzo7OGS1ZxPmzM+YtEkAQQirO4C6TUXhPiNuzaFq5dUZQuUsQJJmQJPXl3rDxt5rKZ2VshOUnKWUTzYzvWDxKHuIqbHmN4POqQvlujLHWS0qIqElnL4PZVYHalrzPw94qbDXTaeXtbSNSnSOo7V6Ph8QrqGUhlIkEc61qrlYvqZllbg8MlooopwsKKKKACs3jPEzaWEXM7TlHIdyelaJrlPF/FEt5RJzneOQrj1lkoVvZ2P08FOaT6Mm44ViSZc/O3TsKxOKcUE5VXMeSz/wD07chWjbC3AIbXmvf9qz8XgviyDIGxI0mOQPSsCCSfqN1ptegrYZ2ugr8TQHzsF8s8lSf2NPxFiRCsQ3Ixrz5bA+tJecJ/TtgCBqdQqg/mfxpeH49SctlC5Bhm2UdZbmewp7z2lx++xaa+WXf76IeFYK9Oqi2J1LS7t7zFdLaSNt+UVlSvxDDl2B5t5U9hpPrrV+1iDMyAo3PX0rnucp8jq0orCLhsxqzaxrrVXF4fMpZC+/3o9dOvaoL2NkzBjkJkn/FXsPflefIco9+9JxKPLJ8HNYvHnKVt3czKYZT8wEbhTzG8c6r4TigcQYzctdxtmRt47bitfifCEuuS1kXsoEmxcVMRaPIgfbEHY1zmM4LrOHvZzOq3l+DeB7n5WPcEGtSqqM68nBbdKM2kbeCvZLsszW1FsxeX5rRLAS/I2m0BzCJImNCNPiPEbuGtKoe1buuxbNkPwyV80ydFLab6a+9cvhcY+HdGxKXrGjD4oTMIIjUfLcQ6Sp3G0GDS8V8Xm5ZFq3kFpYXIAq2iN9M0lGBmCDtGggz2V1bVyctlm5vAuIxXxbl+7bzo9sF7tp3LhgPnFtiMwZTJyknQwNgKLKK8MDowkdaxMHxM2c/mzFlKqCwgZ4OYjmeU6TUWCx9xVULlCqNNJnuTy9qLam+V2VqtS4fR0Zwx12n8+lTWsB5lVTkvHXK3y3ByAj5vUajpVjB463dQXLQClLTG9nzZQ67fDgsTm2A3ll6irl7AXGRS9sPoGgH+oh0kTpm9RBrjtjOGN3k7qpVzWY9kqcNlXkMsCMnzZGY6TAModdY/PReCY51OIUlFFmy4QxJzExnPMhdWgdK1sDZzWwSRcEEBjAZZEG1d7GNG3nfqca9hCbnxMPc/rDR1JljGxOsyIIOvI8oqsGk8sXNueUiPhtq2uHNywt1bd24cO63H+IL6m2SL0bBwwmRtlcVIMIBZXJObIAJ3Ousmo+K4sqq2yArmcqiYtqRDsisTlECIGmvtTcLi5uJbk66ddOZ9v5vS5OUl3/odTWoJ7mVXm2IIBJ006+v7Vs+GOM38No4L2mlgBEoT0B5dqp4nB/6o5cKoAtzmL3VS46GIuLaALBNyCxBI23FVsBiLiKyvOnykgtE6aGOR11pylKvmPYvMLfTzg7pvGtofMMp5CRP0FaPDuOJe+UOJmMykAwJ0JGv+KxODcZwQk5EsvCsSVgsWBPlYjttW/gxnb4hYERCBSCFHMkjQsfoAI6k6dXxHhuWfwZ1mzlKOPyXqKKK6xBHdbSvLOMY04i+7kc4UaGABpMc+deicfv5bD8pUqDzGbTSOdec8Nw2doG3rWRrbcPHsaOjrzlhh0CkSYUDWOZpmJvXLlzQZLY2A+Zj36CpeKMAwA5CFHU7SaZbWTlB0A87d+nvWd36jSf8A5RTeWb4SrmP298qj15mtK3hk+Fkt6Akr5THOCJG20aVHd4fmBUOyrPmy/Mw6TuPatSxbRFVVAyqIH+KrOawsBGD3PJDheBBUIAHOANJPrWVxHFi0JuMJmFtrr7n7x/Ad66E4whYA15Vg8cKTNxspjUqPO07Ih3k/yKimTlL1FbIuMW0VcBjGulifKTy3IH9x5HtW9wu/bACgM+uu8DuY5e9YliLSTcC2wRKWvtBercyxmruCvO4PkuKpIiSEBHp81MtipLjopBvCTfJZ4pwn4jZs4U7qpCsBHMGJX2aobN64Vhkt31GmjsT9LuYfQ1ZYKZQAMR2hR6nc1NZB6k7bAKo/DalwulBYL/CjLkMLxQFIWyAy6OgBGXpOUZTI1rnuNcK+IYtgWJAJXIoB7yAdfauiebd34yDMCMt1F3KjZl6ss7cwaq+J+IIcNntw5LBdDqB90jr2NbemuVsf8GXdXslyjkf+gsHkkFbYWcwQlge40A6TXd+E+HYI5Ccr39fI3KJjKD5TprzrnsPgrN0KvxHsszWbbK6ktevt8yrBiEGnaRO9VsffuYe6l0x5nTJ8Mhsy2yF8kalfsg84roeMp4FcYaNPjll24obdjDi1ZCL8VguQPBFwOGylQwcLEAkldZEitkWJVRcIZgBLL5YaPs9Kw+K+NTduhViddgWCZtl+ZQbhjc7CAASTWtatEqpB3g8+Y6HX61k62blJHfo61FPki4ut61YcqCQUYqYBbzGN11gzMEV2Xh/ha4bDWkC6hEDEL5i0CS0anUmo72C82jRCA9gBAGvfWs63fv3mvYf472nySjgWyROm2QbHoZ0rp0r+HJ1yX2OW/wD7FuX5IfEnh3/VXnNt8zoLeZHYqqNqVyOqkq5Bk+q9a5jjOBbAlTOdswDvpJBBIA7QPciu24Jw3/S4RrKsbjozF3bdmbzZzuY1HUwOcQeb8RMGvIPnz22kM0wytmGpnI+8bqQeh0bfCLW4im2S9P6EFvjGBt/Fu2b15bt8k3CULXBm1i2x/poJk7Ny6CkFxTaLptynfbcnn/iq1vgWGILKGWDDK0Zl1kqQB0O/51OmJQLA2A2gTGuae8QazrZRljaju09Tgm/c6fw5woXLNu6HdHknQzzkoQ86BgTpGnqa2GwOstbUn76Sjj1gz9GPpWR4DuE27gmVD6dpGvtoD711NbOnw60zLuWJtDUSABr7mT9TTqKK6BJieKbgWwWJ0BGnWdIrjrHE0AJAyqAC3ftXTeM2JQJAg6++wrneGcHBTeYYyI3g6D8q85rpQdss/RGxpU41ZM7G2TnWfmf+of7E5D+dKgOJgoo2LSxOszz/AAP0rfXCC21xrpDNcO3ReS1nrgA1wsB5FkL3bQuY6AALXPGyLXPQzL78kwERG7fKO29SW2OgievQdqrPfIBuAQxlLYPLWD6ydPY1p4I/Kq+hO+Y/aY9p2pU8pHSrCri7uRZ9NuvSq7YAOM8A3vstEhO2+9bl7DoYkAhe25qpjkDKQAd9QNM3aenWKpCzrBDluMdMi5ip+Je53GGeG/cdBoK0MAkrlY5iPmJgnMfy30AqC/w6EhSVY/dgEDmByHrTcHY+GMgAAHqSSeZO5NNk1KPBEYvI7B8MKsWYzOg6DXn1NXSROxM7T+if4qGWYrAgc2J19l696gv3VXTzTzIO/wDuf9BRzJ8k8R6NS3cB0MyOQ2942rL45gFdWMKGiVIGsjUSelRJxe2ogyY2C6L/ADvU+GxHxAZWFIIVjoDOgABMn1qYqVb3FfRLhnPYK/8AEtqr20uzmcTuhLAM5jUNEAQelX73h+yMZhbdpXHw7ZZwzFoVWIt6EkAlixgVj8I4c7YpbBlTJFzl5UljP9sD8q7fgjr8drrj/uk5D0VNLY9Msv7mtaybjHh9mcop8tcorca4UnwyoWBIBWTJIIO+5Om9VOD46CUYnT5SeYP610XGMFmYEfaB+q6gjvvXGY62yMSNxrpt3A+tcKju4Z3wknDJ6Pg+KIwJYjURE7jaB+XqTVHF4QMVZCQ4mGXRgJiZ+7OgnfWuVwuMLKCNv5p+nua7Hg1yLIc66THPSYHYAfSZ6U9Sdj2y7Xk5bKlUt8fPgTB45rTAMS4KgFzqQVJ+Y9834VynEcOLV25mDNbueYswiU/tMCPhnp9kr92tLi/FizQvyglj/c3WOg5V0WAtG5hbbRLrLLPPUjKT0ZZU+tXp3Wy+G5ZSKTSqSsx34PPHxXnkEFxCjXS4N8j+o1U8jp1mSxbF0qLY805TP2TuMx5aae1dzjOF2nthxbUqF1GUAtbkE986ESO4I501OG2rLC4gPk1bLpmtuZzjL8wUknsMw6U56V5K/wAZw+C94d4SMPaCzJOp23O4HatWkWlrThFRWEZ7eXlhRRRViDk/Gt2DbHMgn6EVncKxJVihjLrr32/Srf8A6iA5EI0jNr9NK5DA8ay6MJMzPOdYn6153V075zx7/wCDZokvhKL/AHydXi+H52zGSIieh5a9ayb9xrFpUWcxbKJ3HNm/M+wrp/D2NW70IZdR0I5EVF4u4VbFsXQMpBjtrPKkV6aUq9/hdr7ArUrNkjk3xoYghfKkIg6tzPsPzNaGExeUnX5YGnMmYtqfpJrLtYUqs8gYWOZbUmfoKdaVrbSNcpA0++x69pqJQi1hDcNdnQfEJgc416fyaagMj+e9VRjACU1YqFzHqx5fvS38WQT30H5k+1cuxjI9E1xhNVmPTdv5NJcvAADmfwXXU/zrVWxf+I28CfwG5P5VeMPJfdjg2sBhBcdF1gn3jnVjjXgYOF+E0RObMSZBiCIHLpFbHBMAEXMREjTsK1hW1odKvh7prl/0Rk6nUOU8RfCPJuH8KW6xCZ7kGFCiCf7m5KPxpcfbZGFu2QXnUWwTl7G4Tq3ppXqqWFEwAJ1MACfWK5/GeB7L3C4Z0B3VYA9iRpV56KXaeSIalLjo5VDZtpF0zcgqcnmJDQGBOwkCN9iavh/ijRTbEgrPKOfbpHSujHhq3aWLKKDzJ1Yj/cdvapLHABIZzPYbVxvR27tqX58HRHU18yZk8Px2bysdR5lB+8pIb2MNUPFuFo6MVHm1kdDvp7VucW4ArrNuEdSWBHMxsfWBrWDaxjK4zgjTKwPJhI/A6e61N9Mq+JfqFU1P1Q/Q5PD22t3CD8j/AEB0/QRXZYbGBLOumyjpG8jr1J/2iqnE+GhvMmx3jkTzjoaisXYhLoJGhVokDpPakfEecnS4xlFffJVxNn7R9hzrf4F4lVVW3c8uXTMT+dZhwrXJChnK8wJg9+/asq4kPDShHzaaj2q1M51vci1sIWraz0bC4YrniCpcunYNBYf/ACzH3FRjBMo0g/DYm2NpQjW2e3Iei9K5HhPilsK3w7pL2uR5p6Hmvau4wWNS6ge2wZTsR/N63KbY2Ljv2MO2qVbwxMGjAEEaA+TrlgQD0I1HsKsUUV0CgooooA57xlhc9mYmGE+hMfrXAtwlTMab9+u9ercQwwuW2U8xHpMa151ih8Iw+nmKn10/esXWxcLMrya2icZQcZeBfCeJNq55tpX84r0DiN1RZYkBlI20IM15qt4K0Zh/P8iuq4LxZLo+AWHmEr1BpVN0kpRX83X3J1FCeJLx39jIv4UEKF0VTMcqecApKDOTkZnIgQzEkiT2rWbw3dzaZYPf9KlTw0+sso76muNaa/rax0rqcfMcw+CIEgQWulnbooMgAcydBVq6q6BhLb9YHT1NXOJYY2GClgxImY7kfpVEXQOev3uetLmpJ4l2h1aTWY9Fa9hHZX8hO2cjZRyX96v+GOB/EedraEFv7iNQs9OtWuE8QySAAQ3zA6yO/wBa38BxSyAFUZO0aT7V2aX4cmlOWPoc2olZFNKP5NBjOmx7iQaS0IOgjeRykU9WDagg8tKcqxW8o55MYdRRRTSCO9fVBLMFHUkAfU0ljEq4lGVh1Ugj8KdctBhBAI6ET+dcvcwdy3ij/pkOUZS2wTWJXWB302qG8AdXWbxbgi3huUYahh+o5j9q0qKiUFNYkWjJxeUcW1m5h2Iur5NIuASkEwJ6bga9K6Lh2GGWdwdQI26juJ1rQe2CCCAQdwdj7VXPD1+yWQ/2mPw2NckdJGEtyHz1DmsMbicQLYGkKWC5tIBYwsjpJA965TimLD4gFkylUCsTszZjseYHXvHKurvcOFxctwl1kGNBOUgiY31E0mP4Ul1YIEj5TGq/4ptsJSi0iKbIwnuZ5rxIAzl1Xp92fXlrVXgPiC5grwygmyx86a+7L3H41q8Y4Y1i4Qw0MlSPlI5gd+1UbGBF0xJHTT8OxrMjJ1M0bIxtjwz1bD31dQymVYAg9Qakrh+A4y5ht/NabUidVPMgfpzrsrWLRlzKwI6zWnTfGxfUzLaXW/oTUVUTilotlFxZ6TVunpp9CRGFcR464OcvxlPMZhHoJ/Ku4qpxLAi7bZDzUj0mufUV745XaG0z2SyeQJhWOsaVq8IwwDZyYynyx+c1pYzgrooBEAxr300PfSkwmEASTsS300P5VhWWPro3IqHaeTvMBiM9tW6jX151YisDwtipUp906fz8frW/W9prPiVqRh3Q2TcTH8Q8D+OsqcrrseR7HtXH3uCYhNWtkAcx5v3r0iil3aOFrz0xtOqnUsdo8vt3XB0Hr29Tt+NaWHxGYa7/AIfXau5fDqd1B9QDVDEeHLTagFT1H7GQKzrP+Ml/K0/6HZHXxfzIwHdkAIbuIP46VZ4Zj7xeAxI761av+Gz9lyR0O/sdqscPwSWjJLA/3CB9dj9aXVpL4T9vrkLL6nB+X9jUzGNh9Y/Sq97HlNWUhNJYEECeZA1jvUePx4RHcEEIMxGkMOg7nYd6rHC5jetrrbdFIGsKxJzQfSDFbTk1wmZiRrig0IkADppRIpxQKUVXt3zOUqVPLmp9COfapyKAHUU0GipAdRSTS0ARYnCrcUq6hlPIia52/wCFEQk2wYJka6p6dR+PrXT0Um2mNiwxkLJQfBzeH4c8GcvzexBAk9jWzhcAiAQBI586kuYadtD+H0qEu40NuR1DD8jSKqfhvlF52uZn30JzfCOHuKoJe1Eux1nzhoUnlK71s4f5V9Bvv71TbBZypyi2VaRESRrK6fZPMVoCumC5yKbCiiimFTD8UsRaAX5i3l+hH615viMZdzQzEMp0HT26V6fxMhrig/LbVrrH2IA/M+1YDsruAVGiyZHrH5j6VhauW21vGTV0z9GCLwTxGX832hH/ACX/ABNdzXnnC7gF8FYAzLEe3KvQ67dBPMGvZiNbHE0/dBRRSRWgcIUs02kqMgOmim0s0ARnBpM5Fn0FSgUk0TRhIBS1Vb9g5gygTz1Kk+40PoR7irBNMcxtUN4ALub7Meh5+/L8aPj7AwCeU/gOtRP5ohiCDyMH3BEEVJfRWUhgCP59PWpTyBJFJEVFZvg6agjcHcU+5dyiTt+X0o4AeGpsnl+NLoRIprDrv1FQwHq89qdNReuv0mnDtrUpgSUUwP8A+OdODCjIC0VFfxSpqzBR1JgU61dDAFTIOxoyA+iiipAzOOkC03VoB7iRp+nvXn3E8ViLbll+UmBAGv8ANfpXZcaUtdAB8ukydAY0AHTme57Vn4wfZH3SB6tCj8z9KwNVZutePHBraZbYfcqeGsKztbzAZgRI9EGp/nOu9rA4DwzI5cTBnUkb+UadvLW/Wjoq9sM+5x6qe6f2Ciiiu45QpMtLRQA0ikp9NiowATRRRFSAhqO4R6dKkprJVGgIApG59D+9Ma5r0PXkadi74RCzAwBOgJMDsN6q4PiNu6CbbAxuI69Z2/xSXNJ48jEm1klw9182uWNYOoPpG0dwashmzRGhrIxF9rq//jOhZD5kZR9NRK1fw11sgNxQGG6zp/xY/lVoz3PBDhhZLgjbagCOc1kYnxIg8tsNfuH7CakT955yr7mmJh8Te/7r/AX/APXaMuR/deI3/wBoHrTMlDSOIQsQGGYQCJEjntvUi3hG/vWGfBWEj/tFjrLF3+JPUmdTVC/4LSy2e1b+Nb3ayxMjnNs8z/a2/Wgh5LOP8YMWdMLZbEsmjOAcinXpJbbtVTA4q5iNL+Law5/9oJ8Fh2ztqa2uD4/DEBbJS3H/ALcBD7oYM1p3UtXDlYI5HIwSPblR2CIsBgbaSVOdjGZmbOx9TV6oLWBtqZVFUxEgAGOlT1ZIkKQ0tFSBz/F8ocRv03lm2/eq+H4a7vMHRiCZESunvqT9K1zw4tiPiNGVRCDmSd2PpsKvqgG1Zy0alNyl7nX/ABDjFRiJatBVAGwEU+iitBLHCOQKKKKkAooooAKKKKACkNLRQAlNanEU1l61ACb71AmECklQozb6CT6kb+9TzG/1prA8tR/Nqo15ZOSFcONYAHM6QfrXOca4YXvhrtk3bYAAyuZAH3kmGgk7b11Qg1DjAwRiih2AlVJiT0nlSpR44LxlzyZuKvDDWh8OyHtg6hAFKjrAGtaHDsWt62rrJU/eGoI0O9ZnAuNvddrdy01tgJ1B1jcEkb1tMwA1gDryorlu9SfBM1t9LXI+BSxVTHFyn9Ern0IzagjmKbwx7pX+soVpIgEEHvTd/OMFMcZJ8TgbdwQ6K4/uAP51FheC2LZBS1bUiYIUTrodd6tzSg1cqLRRRUgFFFITQAtFNDUs0ALRRRQAUUUUAFFFMu3lUSxCgbkkAfU0APpl66FUsxgAEk9ANSay8d4sw1pA73VCE5QwkiddJHoa5fxZ42S7hXS0H85VQxgAqTJjWdQI96o5xx2WUXkgxv8A6om5fFiwiopOX4jsQx1iEUKVVjMAsYkia2fDvi5Pgt8ZmzrcYZcru8M3kGgJYycvtXGeE7FsrcLpN0upRiPkgGY/uNaHxMMDeyXCHuZdSD8O2wuZ8+cCAQxJE7HnrXLvnlYL7Ulyeng0tRYfEK6hkYMp2IMipa7RQ0mm5elOZah+LG4jvyoxkhvBJSxTVead6VVrAJ5EJqO/ZV1KsAysIIOoI9KlFNNVZJXwvD1spltiFkmJJid4JM07CYxHByOHjeCCRU0+3601bCgkgBWO5AGvqedQljG3onOeySZpdqYO496kIpiIFoooqQCmM1ONMLdNahsANJOnemqgBJA1O9LcYASdO9KyA4PTw1VgxkbMp2I3H7ipYqyYEtFMBpwNXyAtYPirglu8mdzdPwwTlt6lv+HM1vUUNZWCU8Hk2Ma5bss1vDXLaqwZS6KzMQdfK4gmPXasvjnmKhQ6qSCEdBbcCOabL6CvT+O+GVvMbv8AULhMoUPlXmJk7HXlXmnFMGVui2WYshysWbM2bkMx+cgRPYiuRx2vA1PPI3BYl0MASPigTyKtpFdVcxVvC2iz57afIHRM62mYeUsDy9Jk1icAwjAqYGkk676zOg/Ct7F3VFy3N8radSLtq4ga1cg6ZWOgcSJGsiPWqZSfJbwVuA417E33cD4s51Qg2WIOl4R8mYb7Dfau14Px1L4gGHGpU7+o6iuCxbliLdgG23yoogW26fDYCPYx7az0/g/gxQfEu2Rbu6jQkdQSU+UHuNCDTKpSbKzSSOooopD2rrEkbWRMjTr3pRRmpZqMkYENANLFJFDQZK2MwbOBluPbPaDPsRVhRGkz+dGanRNUUMPJbdngUUopIpwq6ICiiipAKZInvTjTCtQwGFmnbTrP6VJNISaWl4Aj+KADAOm4G/rHOnhtu+1JbadwQemn6UjzIEAjmZ1B9KMgPiiikBmpQC5qfNRzS1ZMDF8Ucbayq27Qm9dkJpOUCMzkc4nbmYFecJhpZrjSYJVJ1Ykk5nJ5sZLT/tr1vE4NbgII1ysoYaMoYQcrbj/ArmcZ4MaLSWiuVSWdm0JbTLoB8oAiOhNItjJ8obBx8ieHuGBrbOSAi6THNR5zvsDp/wATUOKwz3AyW8OMTYYgyyraOm6jP8ykx5wJAnfQ113D8Etq2ttdlEevU+pOtWKvGpJFHJmXwLBG2pHwxaHJRkCjrCpMe5NalFFNSwVCmEg0+o2s8x79D/OtDAbcHXbr0/akbTfbkR+opwbl/PY0gX7v05f4qoCSf2PI/tTw1MG+nuDtSj+D9qjIDitFIGNOq6eSuBQacKYFNOWpJQtFFFBIUlFFACClNFFACEUGiiqgJS0UUY5AaBThRRURRLFpaKKuQFFFFABRRRQAUUUUAIwqIHUjt70UVVgAUNvyOn/mnhNOtJRQgFApSKKKlAKKWiipAKKKKA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98313" name="AutoShape 9" descr="data:image/jpg;base64,/9j/4AAQSkZJRgABAQAAAQABAAD/2wCEAAkGBhQSERUUExQUFBQWFRYVFRcYFxcXFxYYFxgXGBgXFxUYHCYeGRkjHRccHy8gIycpLC0sFx4yNTAqNSYrLCkBCQoKDgwOGg8PGiwkHyQsLCwvKS8sLCwsLCkpLCwsLCwsNCwsLCosLCwsKSwsLCwsLCwsLCwsLCwsLCwsLCwsLP/AABEIAOQA3QMBIgACEQEDEQH/xAAbAAABBQEBAAAAAAAAAAAAAAAAAQIDBAUGB//EAD4QAAIBAgQEBAMHAwMDBAMAAAECEQADBBIhMQVBUWEGInGBEzKRQlKhscHR8CNi4RRyghUz8QdDktIkU6L/xAAaAQACAwEBAAAAAAAAAAAAAAAAAwECBQQG/8QALxEAAgIBBAECBQIGAwAAAAAAAAECAxEEEiExQSJREzJhcYGR8BRCobHB8QUjUv/aAAwDAQACEQMRAD8A9xooooAKKKKACiocViQiljsokxXOcS8c21UG1DtOqsGGnrSp3Qh2xsKpz+VHUzRNefYjxhfZg6DKsQU3B7hgAQah/wCu4ooFa7l1BDSA+nIn7Vcz11aOlaC1no9FcEnibFJu1u4I00AP4ETUqePLkCbSkg+aCYI7T8p9ZojrqpFZaK1eDuKKw8F4xsXGVQSpYfaEAH7pPWtpXB2NdcbIz+VnNKEo/Mh1Mu3QqlmMAAknoBuazcXaxCOXtMtxTvbfTKf7HHLsam4V8chjfCgkjKqmcojn3nuauUKPFPF1m2hKN8Ro0A29S3T0rXwd7PbRoIzKrQdCJAMEVF/0mzmzfCtzMzkXfrtv3qyzgCTQA6imq4IkEEdRTqhPPQBRRSTUgLRXP8cx7ubtq0xU27LXXcaENBNtAe8SewjnV7w7xE38NauMIZlGYf3DQ+0ifeqKactpba8ZNKiiirlQooooAKKKKACiiiaACaweLeJ0tkqnncbjkP8AceX51F4r4tlQ20cq5icurR0HSuQfCwvm/wDgNv8AketZOq1mHsgzQ02lUvVPr2F4li7l4+a4z9phB6AaVHbwswNB1gTVZLrudP6aDpoW/wDqPx9KW66sZButEaScv0ET7zWa9z7ZrRcYr0o0/wDTALoGPpofzFN+GGQ5c5iJU6N6jMNaZhcTGhWPcSfYafjVtb56R70nmJd+rooXsKGUbmNBKlGA9RpPsRTbWFIn7Wv2gJjuRvWoVZuoPLl/n2qndw7Mf6i5ujBqFZnjILgrsdCGSTzjUfhtUmD4m1sgpcdTrE6rB3EfzWq1wkNu28SQQR7jeo7yMToVYc+RPqKdDjlMpPD4aydRhfHDpHxlDr95N/Ug6H8K6jA8atXVzI4Omo5j/jvXnHDeKDMbV1RdtRJAU/FszMuuXzMpgyBqCNJ1FWcT4eIHxcNc+OhggLBaOqxo8EbrB02rSqvtis9mXZVU5NfL/Y6XFeOLQaEl4mREBttmJ0I6EfSufx/jm+DplGhBjVecGN1bXuNKxsRiM05hLE+Yncnud59azrtwsd9RME7+jdaU7rLHy+PYY6a61wss18P4tv22BkTOmmjDmCBprXb8D8YpfEMPhsPmEyB3B+735c+RPl73YUZY03Gv0puGxhUZwTE6MPmQ9wN1qYSnWvR+gucIz7PacTxJUIBO+3eqtvjtm5mTMoOoIbpEzHNd689bHXHRJMgRBkzl3Ef21ew/D41A8x/u1/EfyamWsmm/YvHRRxyzo7OGS1ZxPmzM+YtEkAQQirO4C6TUXhPiNuzaFq5dUZQuUsQJJmQJPXl3rDxt5rKZ2VshOUnKWUTzYzvWDxKHuIqbHmN4POqQvlujLHWS0qIqElnL4PZVYHalrzPw94qbDXTaeXtbSNSnSOo7V6Ph8QrqGUhlIkEc61qrlYvqZllbg8MlooopwsKKKKACs3jPEzaWEXM7TlHIdyelaJrlPF/FEt5RJzneOQrj1lkoVvZ2P08FOaT6Mm44ViSZc/O3TsKxOKcUE5VXMeSz/wD07chWjbC3AIbXmvf9qz8XgviyDIGxI0mOQPSsCCSfqN1ptegrYZ2ugr8TQHzsF8s8lSf2NPxFiRCsQ3Ixrz5bA+tJecJ/TtgCBqdQqg/mfxpeH49SctlC5Bhm2UdZbmewp7z2lx++xaa+WXf76IeFYK9Oqi2J1LS7t7zFdLaSNt+UVlSvxDDl2B5t5U9hpPrrV+1iDMyAo3PX0rnucp8jq0orCLhsxqzaxrrVXF4fMpZC+/3o9dOvaoL2NkzBjkJkn/FXsPflefIco9+9JxKPLJ8HNYvHnKVt3czKYZT8wEbhTzG8c6r4TigcQYzctdxtmRt47bitfifCEuuS1kXsoEmxcVMRaPIgfbEHY1zmM4LrOHvZzOq3l+DeB7n5WPcEGtSqqM68nBbdKM2kbeCvZLsszW1FsxeX5rRLAS/I2m0BzCJImNCNPiPEbuGtKoe1buuxbNkPwyV80ydFLab6a+9cvhcY+HdGxKXrGjD4oTMIIjUfLcQ6Sp3G0GDS8V8Xm5ZFq3kFpYXIAq2iN9M0lGBmCDtGggz2V1bVyctlm5vAuIxXxbl+7bzo9sF7tp3LhgPnFtiMwZTJyknQwNgKLKK8MDowkdaxMHxM2c/mzFlKqCwgZ4OYjmeU6TUWCx9xVULlCqNNJnuTy9qLam+V2VqtS4fR0Zwx12n8+lTWsB5lVTkvHXK3y3ByAj5vUajpVjB463dQXLQClLTG9nzZQ67fDgsTm2A3ll6irl7AXGRS9sPoGgH+oh0kTpm9RBrjtjOGN3k7qpVzWY9kqcNlXkMsCMnzZGY6TAModdY/PReCY51OIUlFFmy4QxJzExnPMhdWgdK1sDZzWwSRcEEBjAZZEG1d7GNG3nfqca9hCbnxMPc/rDR1JljGxOsyIIOvI8oqsGk8sXNueUiPhtq2uHNywt1bd24cO63H+IL6m2SL0bBwwmRtlcVIMIBZXJObIAJ3Ousmo+K4sqq2yArmcqiYtqRDsisTlECIGmvtTcLi5uJbk66ddOZ9v5vS5OUl3/odTWoJ7mVXm2IIBJ006+v7Vs+GOM38No4L2mlgBEoT0B5dqp4nB/6o5cKoAtzmL3VS46GIuLaALBNyCxBI23FVsBiLiKyvOnykgtE6aGOR11pylKvmPYvMLfTzg7pvGtofMMp5CRP0FaPDuOJe+UOJmMykAwJ0JGv+KxODcZwQk5EsvCsSVgsWBPlYjttW/gxnb4hYERCBSCFHMkjQsfoAI6k6dXxHhuWfwZ1mzlKOPyXqKKK6xBHdbSvLOMY04i+7kc4UaGABpMc+deicfv5bD8pUqDzGbTSOdec8Nw2doG3rWRrbcPHsaOjrzlhh0CkSYUDWOZpmJvXLlzQZLY2A+Zj36CpeKMAwA5CFHU7SaZbWTlB0A87d+nvWd36jSf8A5RTeWb4SrmP298qj15mtK3hk+Fkt6Akr5THOCJG20aVHd4fmBUOyrPmy/Mw6TuPatSxbRFVVAyqIH+KrOawsBGD3PJDheBBUIAHOANJPrWVxHFi0JuMJmFtrr7n7x/Ad66E4whYA15Vg8cKTNxspjUqPO07Ih3k/yKimTlL1FbIuMW0VcBjGulifKTy3IH9x5HtW9wu/bACgM+uu8DuY5e9YliLSTcC2wRKWvtBercyxmruCvO4PkuKpIiSEBHp81MtipLjopBvCTfJZ4pwn4jZs4U7qpCsBHMGJX2aobN64Vhkt31GmjsT9LuYfQ1ZYKZQAMR2hR6nc1NZB6k7bAKo/DalwulBYL/CjLkMLxQFIWyAy6OgBGXpOUZTI1rnuNcK+IYtgWJAJXIoB7yAdfauiebd34yDMCMt1F3KjZl6ss7cwaq+J+IIcNntw5LBdDqB90jr2NbemuVsf8GXdXslyjkf+gsHkkFbYWcwQlge40A6TXd+E+HYI5Ccr39fI3KJjKD5TprzrnsPgrN0KvxHsszWbbK6ktevt8yrBiEGnaRO9VsffuYe6l0x5nTJ8Mhsy2yF8kalfsg84roeMp4FcYaNPjll24obdjDi1ZCL8VguQPBFwOGylQwcLEAkldZEitkWJVRcIZgBLL5YaPs9Kw+K+NTduhViddgWCZtl+ZQbhjc7CAASTWtatEqpB3g8+Y6HX61k62blJHfo61FPki4ut61YcqCQUYqYBbzGN11gzMEV2Xh/ha4bDWkC6hEDEL5i0CS0anUmo72C82jRCA9gBAGvfWs63fv3mvYf472nySjgWyROm2QbHoZ0rp0r+HJ1yX2OW/wD7FuX5IfEnh3/VXnNt8zoLeZHYqqNqVyOqkq5Bk+q9a5jjOBbAlTOdswDvpJBBIA7QPciu24Jw3/S4RrKsbjozF3bdmbzZzuY1HUwOcQeb8RMGvIPnz22kM0wytmGpnI+8bqQeh0bfCLW4im2S9P6EFvjGBt/Fu2b15bt8k3CULXBm1i2x/poJk7Ny6CkFxTaLptynfbcnn/iq1vgWGILKGWDDK0Zl1kqQB0O/51OmJQLA2A2gTGuae8QazrZRljaju09Tgm/c6fw5woXLNu6HdHknQzzkoQ86BgTpGnqa2GwOstbUn76Sjj1gz9GPpWR4DuE27gmVD6dpGvtoD711NbOnw60zLuWJtDUSABr7mT9TTqKK6BJieKbgWwWJ0BGnWdIrjrHE0AJAyqAC3ftXTeM2JQJAg6++wrneGcHBTeYYyI3g6D8q85rpQdss/RGxpU41ZM7G2TnWfmf+of7E5D+dKgOJgoo2LSxOszz/AAP0rfXCC21xrpDNcO3ReS1nrgA1wsB5FkL3bQuY6AALXPGyLXPQzL78kwERG7fKO29SW2OgievQdqrPfIBuAQxlLYPLWD6ydPY1p4I/Kq+hO+Y/aY9p2pU8pHSrCri7uRZ9NuvSq7YAOM8A3vstEhO2+9bl7DoYkAhe25qpjkDKQAd9QNM3aenWKpCzrBDluMdMi5ip+Je53GGeG/cdBoK0MAkrlY5iPmJgnMfy30AqC/w6EhSVY/dgEDmByHrTcHY+GMgAAHqSSeZO5NNk1KPBEYvI7B8MKsWYzOg6DXn1NXSROxM7T+if4qGWYrAgc2J19l696gv3VXTzTzIO/wDuf9BRzJ8k8R6NS3cB0MyOQ2942rL45gFdWMKGiVIGsjUSelRJxe2ogyY2C6L/ADvU+GxHxAZWFIIVjoDOgABMn1qYqVb3FfRLhnPYK/8AEtqr20uzmcTuhLAM5jUNEAQelX73h+yMZhbdpXHw7ZZwzFoVWIt6EkAlixgVj8I4c7YpbBlTJFzl5UljP9sD8q7fgjr8drrj/uk5D0VNLY9Msv7mtaybjHh9mcop8tcorca4UnwyoWBIBWTJIIO+5Om9VOD46CUYnT5SeYP610XGMFmYEfaB+q6gjvvXGY62yMSNxrpt3A+tcKju4Z3wknDJ6Pg+KIwJYjURE7jaB+XqTVHF4QMVZCQ4mGXRgJiZ+7OgnfWuVwuMLKCNv5p+nua7Hg1yLIc66THPSYHYAfSZ6U9Sdj2y7Xk5bKlUt8fPgTB45rTAMS4KgFzqQVJ+Y9834VynEcOLV25mDNbueYswiU/tMCPhnp9kr92tLi/FizQvyglj/c3WOg5V0WAtG5hbbRLrLLPPUjKT0ZZU+tXp3Wy+G5ZSKTSqSsx34PPHxXnkEFxCjXS4N8j+o1U8jp1mSxbF0qLY805TP2TuMx5aae1dzjOF2nthxbUqF1GUAtbkE986ESO4I501OG2rLC4gPk1bLpmtuZzjL8wUknsMw6U56V5K/wAZw+C94d4SMPaCzJOp23O4HatWkWlrThFRWEZ7eXlhRRRViDk/Gt2DbHMgn6EVncKxJVihjLrr32/Srf8A6iA5EI0jNr9NK5DA8ay6MJMzPOdYn6153V075zx7/wCDZokvhKL/AHydXi+H52zGSIieh5a9ayb9xrFpUWcxbKJ3HNm/M+wrp/D2NW70IZdR0I5EVF4u4VbFsXQMpBjtrPKkV6aUq9/hdr7ArUrNkjk3xoYghfKkIg6tzPsPzNaGExeUnX5YGnMmYtqfpJrLtYUqs8gYWOZbUmfoKdaVrbSNcpA0++x69pqJQi1hDcNdnQfEJgc416fyaagMj+e9VRjACU1YqFzHqx5fvS38WQT30H5k+1cuxjI9E1xhNVmPTdv5NJcvAADmfwXXU/zrVWxf+I28CfwG5P5VeMPJfdjg2sBhBcdF1gn3jnVjjXgYOF+E0RObMSZBiCIHLpFbHBMAEXMREjTsK1hW1odKvh7prl/0Rk6nUOU8RfCPJuH8KW6xCZ7kGFCiCf7m5KPxpcfbZGFu2QXnUWwTl7G4Tq3ppXqqWFEwAJ1MACfWK5/GeB7L3C4Z0B3VYA9iRpV56KXaeSIalLjo5VDZtpF0zcgqcnmJDQGBOwkCN9iavh/ijRTbEgrPKOfbpHSujHhq3aWLKKDzJ1Yj/cdvapLHABIZzPYbVxvR27tqX58HRHU18yZk8Px2bysdR5lB+8pIb2MNUPFuFo6MVHm1kdDvp7VucW4ArrNuEdSWBHMxsfWBrWDaxjK4zgjTKwPJhI/A6e61N9Mq+JfqFU1P1Q/Q5PD22t3CD8j/AEB0/QRXZYbGBLOumyjpG8jr1J/2iqnE+GhvMmx3jkTzjoaisXYhLoJGhVokDpPakfEecnS4xlFffJVxNn7R9hzrf4F4lVVW3c8uXTMT+dZhwrXJChnK8wJg9+/asq4kPDShHzaaj2q1M51vci1sIWraz0bC4YrniCpcunYNBYf/ACzH3FRjBMo0g/DYm2NpQjW2e3Iei9K5HhPilsK3w7pL2uR5p6Hmvau4wWNS6ge2wZTsR/N63KbY2Ljv2MO2qVbwxMGjAEEaA+TrlgQD0I1HsKsUUV0CgooooA57xlhc9mYmGE+hMfrXAtwlTMab9+u9ercQwwuW2U8xHpMa151ih8Iw+nmKn10/esXWxcLMrya2icZQcZeBfCeJNq55tpX84r0DiN1RZYkBlI20IM15qt4K0Zh/P8iuq4LxZLo+AWHmEr1BpVN0kpRX83X3J1FCeJLx39jIv4UEKF0VTMcqecApKDOTkZnIgQzEkiT2rWbw3dzaZYPf9KlTw0+sso76muNaa/rax0rqcfMcw+CIEgQWulnbooMgAcydBVq6q6BhLb9YHT1NXOJYY2GClgxImY7kfpVEXQOev3uetLmpJ4l2h1aTWY9Fa9hHZX8hO2cjZRyX96v+GOB/EedraEFv7iNQs9OtWuE8QySAAQ3zA6yO/wBa38BxSyAFUZO0aT7V2aX4cmlOWPoc2olZFNKP5NBjOmx7iQaS0IOgjeRykU9WDagg8tKcqxW8o55MYdRRRTSCO9fVBLMFHUkAfU0ljEq4lGVh1Ugj8KdctBhBAI6ET+dcvcwdy3ij/pkOUZS2wTWJXWB302qG8AdXWbxbgi3huUYahh+o5j9q0qKiUFNYkWjJxeUcW1m5h2Iur5NIuASkEwJ6bga9K6Lh2GGWdwdQI26juJ1rQe2CCCAQdwdj7VXPD1+yWQ/2mPw2NckdJGEtyHz1DmsMbicQLYGkKWC5tIBYwsjpJA965TimLD4gFkylUCsTszZjseYHXvHKurvcOFxctwl1kGNBOUgiY31E0mP4Ul1YIEj5TGq/4ptsJSi0iKbIwnuZ5rxIAzl1Xp92fXlrVXgPiC5grwygmyx86a+7L3H41q8Y4Y1i4Qw0MlSPlI5gd+1UbGBF0xJHTT8OxrMjJ1M0bIxtjwz1bD31dQymVYAg9Qakrh+A4y5ht/NabUidVPMgfpzrsrWLRlzKwI6zWnTfGxfUzLaXW/oTUVUTilotlFxZ6TVunpp9CRGFcR464OcvxlPMZhHoJ/Ku4qpxLAi7bZDzUj0mufUV745XaG0z2SyeQJhWOsaVq8IwwDZyYynyx+c1pYzgrooBEAxr300PfSkwmEASTsS300P5VhWWPro3IqHaeTvMBiM9tW6jX151YisDwtipUp906fz8frW/W9prPiVqRh3Q2TcTH8Q8D+OsqcrrseR7HtXH3uCYhNWtkAcx5v3r0iil3aOFrz0xtOqnUsdo8vt3XB0Hr29Tt+NaWHxGYa7/AIfXau5fDqd1B9QDVDEeHLTagFT1H7GQKzrP+Ml/K0/6HZHXxfzIwHdkAIbuIP46VZ4Zj7xeAxI761av+Gz9lyR0O/sdqscPwSWjJLA/3CB9dj9aXVpL4T9vrkLL6nB+X9jUzGNh9Y/Sq97HlNWUhNJYEECeZA1jvUePx4RHcEEIMxGkMOg7nYd6rHC5jetrrbdFIGsKxJzQfSDFbTk1wmZiRrig0IkADppRIpxQKUVXt3zOUqVPLmp9COfapyKAHUU0GipAdRSTS0ARYnCrcUq6hlPIia52/wCFEQk2wYJka6p6dR+PrXT0Um2mNiwxkLJQfBzeH4c8GcvzexBAk9jWzhcAiAQBI586kuYadtD+H0qEu40NuR1DD8jSKqfhvlF52uZn30JzfCOHuKoJe1Eux1nzhoUnlK71s4f5V9Bvv71TbBZypyi2VaRESRrK6fZPMVoCumC5yKbCiiimFTD8UsRaAX5i3l+hH615viMZdzQzEMp0HT26V6fxMhrig/LbVrrH2IA/M+1YDsruAVGiyZHrH5j6VhauW21vGTV0z9GCLwTxGX832hH/ACX/ABNdzXnnC7gF8FYAzLEe3KvQ67dBPMGvZiNbHE0/dBRRSRWgcIUs02kqMgOmim0s0ARnBpM5Fn0FSgUk0TRhIBS1Vb9g5gygTz1Kk+40PoR7irBNMcxtUN4ALub7Meh5+/L8aPj7AwCeU/gOtRP5ohiCDyMH3BEEVJfRWUhgCP59PWpTyBJFJEVFZvg6agjcHcU+5dyiTt+X0o4AeGpsnl+NLoRIprDrv1FQwHq89qdNReuv0mnDtrUpgSUUwP8A+OdODCjIC0VFfxSpqzBR1JgU61dDAFTIOxoyA+iiipAzOOkC03VoB7iRp+nvXn3E8ViLbll+UmBAGv8ANfpXZcaUtdAB8ukydAY0AHTme57Vn4wfZH3SB6tCj8z9KwNVZutePHBraZbYfcqeGsKztbzAZgRI9EGp/nOu9rA4DwzI5cTBnUkb+UadvLW/Wjoq9sM+5x6qe6f2Ciiiu45QpMtLRQA0ikp9NiowATRRRFSAhqO4R6dKkprJVGgIApG59D+9Ma5r0PXkadi74RCzAwBOgJMDsN6q4PiNu6CbbAxuI69Z2/xSXNJ48jEm1klw9182uWNYOoPpG0dwashmzRGhrIxF9rq//jOhZD5kZR9NRK1fw11sgNxQGG6zp/xY/lVoz3PBDhhZLgjbagCOc1kYnxIg8tsNfuH7CakT955yr7mmJh8Te/7r/AX/APXaMuR/deI3/wBoHrTMlDSOIQsQGGYQCJEjntvUi3hG/vWGfBWEj/tFjrLF3+JPUmdTVC/4LSy2e1b+Nb3ayxMjnNs8z/a2/Wgh5LOP8YMWdMLZbEsmjOAcinXpJbbtVTA4q5iNL+Law5/9oJ8Fh2ztqa2uD4/DEBbJS3H/ALcBD7oYM1p3UtXDlYI5HIwSPblR2CIsBgbaSVOdjGZmbOx9TV6oLWBtqZVFUxEgAGOlT1ZIkKQ0tFSBz/F8ocRv03lm2/eq+H4a7vMHRiCZESunvqT9K1zw4tiPiNGVRCDmSd2PpsKvqgG1Zy0alNyl7nX/ABDjFRiJatBVAGwEU+iitBLHCOQKKKKkAooooAKKKKACkNLRQAlNanEU1l61ACb71AmECklQozb6CT6kb+9TzG/1prA8tR/Nqo15ZOSFcONYAHM6QfrXOca4YXvhrtk3bYAAyuZAH3kmGgk7b11Qg1DjAwRiih2AlVJiT0nlSpR44LxlzyZuKvDDWh8OyHtg6hAFKjrAGtaHDsWt62rrJU/eGoI0O9ZnAuNvddrdy01tgJ1B1jcEkb1tMwA1gDryorlu9SfBM1t9LXI+BSxVTHFyn9Ern0IzagjmKbwx7pX+soVpIgEEHvTd/OMFMcZJ8TgbdwQ6K4/uAP51FheC2LZBS1bUiYIUTrodd6tzSg1cqLRRRUgFFFITQAtFNDUs0ALRRRQAUUUUAFFFMu3lUSxCgbkkAfU0APpl66FUsxgAEk9ANSay8d4sw1pA73VCE5QwkiddJHoa5fxZ42S7hXS0H85VQxgAqTJjWdQI96o5xx2WUXkgxv8A6om5fFiwiopOX4jsQx1iEUKVVjMAsYkia2fDvi5Pgt8ZmzrcYZcru8M3kGgJYycvtXGeE7FsrcLpN0upRiPkgGY/uNaHxMMDeyXCHuZdSD8O2wuZ8+cCAQxJE7HnrXLvnlYL7Ulyeng0tRYfEK6hkYMp2IMipa7RQ0mm5elOZah+LG4jvyoxkhvBJSxTVead6VVrAJ5EJqO/ZV1KsAysIIOoI9KlFNNVZJXwvD1spltiFkmJJid4JM07CYxHByOHjeCCRU0+3601bCgkgBWO5AGvqedQljG3onOeySZpdqYO496kIpiIFoooqQCmM1ONMLdNahsANJOnemqgBJA1O9LcYASdO9KyA4PTw1VgxkbMp2I3H7ipYqyYEtFMBpwNXyAtYPirglu8mdzdPwwTlt6lv+HM1vUUNZWCU8Hk2Ma5bss1vDXLaqwZS6KzMQdfK4gmPXasvjnmKhQ6qSCEdBbcCOabL6CvT+O+GVvMbv8AULhMoUPlXmJk7HXlXmnFMGVui2WYshysWbM2bkMx+cgRPYiuRx2vA1PPI3BYl0MASPigTyKtpFdVcxVvC2iz57afIHRM62mYeUsDy9Jk1icAwjAqYGkk676zOg/Ct7F3VFy3N8radSLtq4ga1cg6ZWOgcSJGsiPWqZSfJbwVuA417E33cD4s51Qg2WIOl4R8mYb7Dfau14Px1L4gGHGpU7+o6iuCxbliLdgG23yoogW26fDYCPYx7az0/g/gxQfEu2Rbu6jQkdQSU+UHuNCDTKpSbKzSSOooopD2rrEkbWRMjTr3pRRmpZqMkYENANLFJFDQZK2MwbOBluPbPaDPsRVhRGkz+dGanRNUUMPJbdngUUopIpwq6ICiiipAKZInvTjTCtQwGFmnbTrP6VJNISaWl4Aj+KADAOm4G/rHOnhtu+1JbadwQemn6UjzIEAjmZ1B9KMgPiiikBmpQC5qfNRzS1ZMDF8Ucbayq27Qm9dkJpOUCMzkc4nbmYFecJhpZrjSYJVJ1Ykk5nJ5sZLT/tr1vE4NbgII1ysoYaMoYQcrbj/ArmcZ4MaLSWiuVSWdm0JbTLoB8oAiOhNItjJ8obBx8ieHuGBrbOSAi6THNR5zvsDp/wATUOKwz3AyW8OMTYYgyyraOm6jP8ykx5wJAnfQ113D8Etq2ttdlEevU+pOtWKvGpJFHJmXwLBG2pHwxaHJRkCjrCpMe5NalFFNSwVCmEg0+o2s8x79D/OtDAbcHXbr0/akbTfbkR+opwbl/PY0gX7v05f4qoCSf2PI/tTw1MG+nuDtSj+D9qjIDitFIGNOq6eSuBQacKYFNOWpJQtFFFBIUlFFACClNFFACEUGiiqgJS0UUY5AaBThRRURRLFpaKKuQFFFFABRRRQAUUUUAIwqIHUjt70UVVgAUNvyOn/mnhNOtJRQgFApSKKKlAKKWiipAKKKKA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98314" name="Picture 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288" y="5661025"/>
            <a:ext cx="10080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15" name="Picture 1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1188" y="2781300"/>
            <a:ext cx="1495425" cy="148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8316" name="Picture 1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877050" y="2924175"/>
            <a:ext cx="1724025" cy="264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rgbClr val="CCFFCC"/>
          </a:solidFill>
        </p:spPr>
        <p:txBody>
          <a:bodyPr/>
          <a:lstStyle/>
          <a:p>
            <a:r>
              <a:rPr lang="ru-RU" sz="2400"/>
              <a:t>В какой сказке от упорного взбивания перины на земле шел снег? </a:t>
            </a:r>
          </a:p>
        </p:txBody>
      </p:sp>
      <p:sp>
        <p:nvSpPr>
          <p:cNvPr id="9933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465296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«Госпожа Метелица»</a:t>
            </a:r>
          </a:p>
        </p:txBody>
      </p:sp>
      <p:sp>
        <p:nvSpPr>
          <p:cNvPr id="9933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1844675"/>
            <a:ext cx="4391025" cy="1081088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«Золушка»</a:t>
            </a:r>
          </a:p>
        </p:txBody>
      </p:sp>
      <p:sp>
        <p:nvSpPr>
          <p:cNvPr id="9933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3213100"/>
            <a:ext cx="4391025" cy="1081088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«Три брата»</a:t>
            </a:r>
          </a:p>
        </p:txBody>
      </p:sp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5734050"/>
            <a:ext cx="10080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16013" y="2276475"/>
            <a:ext cx="1857375" cy="245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214438"/>
          </a:xfrm>
          <a:solidFill>
            <a:srgbClr val="CCFFCC"/>
          </a:solidFill>
        </p:spPr>
        <p:txBody>
          <a:bodyPr/>
          <a:lstStyle/>
          <a:p>
            <a:r>
              <a:rPr lang="ru-RU" sz="2400"/>
              <a:t>В какой сказке принцесса любила давать женихам стихотворные прозвища?</a:t>
            </a:r>
          </a:p>
        </p:txBody>
      </p:sp>
      <p:sp>
        <p:nvSpPr>
          <p:cNvPr id="10035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1989138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«Король Дроздобород»</a:t>
            </a:r>
          </a:p>
        </p:txBody>
      </p:sp>
      <p:sp>
        <p:nvSpPr>
          <p:cNvPr id="10035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3284538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1800" b="1">
                <a:solidFill>
                  <a:schemeClr val="tx1"/>
                </a:solidFill>
              </a:rPr>
              <a:t>«Принц-лягушонок и </a:t>
            </a:r>
            <a:br>
              <a:rPr lang="ru-RU" sz="1800" b="1">
                <a:solidFill>
                  <a:schemeClr val="tx1"/>
                </a:solidFill>
              </a:rPr>
            </a:br>
            <a:r>
              <a:rPr lang="ru-RU" sz="1800" b="1">
                <a:solidFill>
                  <a:schemeClr val="tx1"/>
                </a:solidFill>
              </a:rPr>
              <a:t>Железный Генрих»</a:t>
            </a:r>
          </a:p>
        </p:txBody>
      </p:sp>
      <p:sp>
        <p:nvSpPr>
          <p:cNvPr id="10035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465296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/>
              <a:t>«Умная Эльза»</a:t>
            </a:r>
            <a:endParaRPr lang="ru-RU" sz="1800" b="1">
              <a:solidFill>
                <a:schemeClr val="tx1"/>
              </a:solidFill>
            </a:endParaRPr>
          </a:p>
        </p:txBody>
      </p:sp>
      <p:pic>
        <p:nvPicPr>
          <p:cNvPr id="100358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5805488"/>
            <a:ext cx="10080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359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87450" y="2276475"/>
            <a:ext cx="1809750" cy="243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91" name="Picture 35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263" y="4076700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0" name="Picture 34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288" y="188913"/>
            <a:ext cx="2362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35600" y="1268413"/>
            <a:ext cx="1741488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19475" y="18446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64388" y="549275"/>
            <a:ext cx="18002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50825" y="4941888"/>
            <a:ext cx="2017713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3276600" y="5157788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5580063" y="530066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3492500" y="765175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7308850" y="2349500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5435600" y="476250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4932363" y="3068638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7524750" y="4581525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>
            <a:off x="1187450" y="40481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72" name="AutoShape 16"/>
          <p:cNvSpPr>
            <a:spLocks noChangeArrowheads="1"/>
          </p:cNvSpPr>
          <p:nvPr/>
        </p:nvSpPr>
        <p:spPr bwMode="auto">
          <a:xfrm>
            <a:off x="2124075" y="314166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73" name="AutoShape 17"/>
          <p:cNvSpPr>
            <a:spLocks noChangeArrowheads="1"/>
          </p:cNvSpPr>
          <p:nvPr/>
        </p:nvSpPr>
        <p:spPr bwMode="auto">
          <a:xfrm>
            <a:off x="250825" y="191611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74" name="AutoShape 18"/>
          <p:cNvSpPr>
            <a:spLocks noChangeArrowheads="1"/>
          </p:cNvSpPr>
          <p:nvPr/>
        </p:nvSpPr>
        <p:spPr bwMode="auto">
          <a:xfrm>
            <a:off x="2555875" y="5373688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75" name="AutoShape 19"/>
          <p:cNvSpPr>
            <a:spLocks noChangeArrowheads="1"/>
          </p:cNvSpPr>
          <p:nvPr/>
        </p:nvSpPr>
        <p:spPr bwMode="auto">
          <a:xfrm>
            <a:off x="4859338" y="908050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76" name="AutoShape 20"/>
          <p:cNvSpPr>
            <a:spLocks noChangeArrowheads="1"/>
          </p:cNvSpPr>
          <p:nvPr/>
        </p:nvSpPr>
        <p:spPr bwMode="auto">
          <a:xfrm>
            <a:off x="2700338" y="836613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77" name="AutoShape 21"/>
          <p:cNvSpPr>
            <a:spLocks noChangeArrowheads="1"/>
          </p:cNvSpPr>
          <p:nvPr/>
        </p:nvSpPr>
        <p:spPr bwMode="auto">
          <a:xfrm>
            <a:off x="7092950" y="5589588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78" name="AutoShape 22"/>
          <p:cNvSpPr>
            <a:spLocks noChangeArrowheads="1"/>
          </p:cNvSpPr>
          <p:nvPr/>
        </p:nvSpPr>
        <p:spPr bwMode="auto">
          <a:xfrm>
            <a:off x="4787900" y="5734050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79" name="AutoShape 23"/>
          <p:cNvSpPr>
            <a:spLocks noChangeArrowheads="1"/>
          </p:cNvSpPr>
          <p:nvPr/>
        </p:nvSpPr>
        <p:spPr bwMode="auto">
          <a:xfrm>
            <a:off x="6443663" y="3141663"/>
            <a:ext cx="360362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80" name="AutoShape 24"/>
          <p:cNvSpPr>
            <a:spLocks noChangeArrowheads="1"/>
          </p:cNvSpPr>
          <p:nvPr/>
        </p:nvSpPr>
        <p:spPr bwMode="auto">
          <a:xfrm rot="2138826">
            <a:off x="1403350" y="2997200"/>
            <a:ext cx="360363" cy="503238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81" name="AutoShape 25"/>
          <p:cNvSpPr>
            <a:spLocks noChangeArrowheads="1"/>
          </p:cNvSpPr>
          <p:nvPr/>
        </p:nvSpPr>
        <p:spPr bwMode="auto">
          <a:xfrm>
            <a:off x="3851275" y="3284538"/>
            <a:ext cx="360363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82" name="AutoShape 26"/>
          <p:cNvSpPr>
            <a:spLocks noChangeArrowheads="1"/>
          </p:cNvSpPr>
          <p:nvPr/>
        </p:nvSpPr>
        <p:spPr bwMode="auto">
          <a:xfrm rot="5400000">
            <a:off x="7920832" y="3680619"/>
            <a:ext cx="431800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83" name="AutoShape 27"/>
          <p:cNvSpPr>
            <a:spLocks noChangeArrowheads="1"/>
          </p:cNvSpPr>
          <p:nvPr/>
        </p:nvSpPr>
        <p:spPr bwMode="auto">
          <a:xfrm rot="7032967">
            <a:off x="575469" y="1232694"/>
            <a:ext cx="431800" cy="503238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84" name="AutoShape 28"/>
          <p:cNvSpPr>
            <a:spLocks noChangeArrowheads="1"/>
          </p:cNvSpPr>
          <p:nvPr/>
        </p:nvSpPr>
        <p:spPr bwMode="auto">
          <a:xfrm>
            <a:off x="6732588" y="1052513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9486" name="Picture 30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851275" y="4149725"/>
            <a:ext cx="194468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7" name="Picture 3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95288" y="3141663"/>
            <a:ext cx="14287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88" name="Picture 32"/>
          <p:cNvPicPr>
            <a:picLocks noChangeAspect="1" noChangeArrowheads="1" noCrop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140200" y="0"/>
            <a:ext cx="1143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92" name="Picture 36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468313" y="4652963"/>
            <a:ext cx="2095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93" name="Picture 37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2700338" y="4076700"/>
            <a:ext cx="1676400" cy="259080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rgbClr val="CCFFCC"/>
          </a:solidFill>
        </p:spPr>
        <p:txBody>
          <a:bodyPr/>
          <a:lstStyle/>
          <a:p>
            <a:r>
              <a:rPr lang="ru-RU" sz="2400"/>
              <a:t>Кто из бременских музыкантов играл на скрипке?</a:t>
            </a:r>
          </a:p>
        </p:txBody>
      </p:sp>
      <p:sp>
        <p:nvSpPr>
          <p:cNvPr id="10137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3284538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Кот</a:t>
            </a:r>
          </a:p>
        </p:txBody>
      </p:sp>
      <p:sp>
        <p:nvSpPr>
          <p:cNvPr id="10138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1844675"/>
            <a:ext cx="4391025" cy="1081088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Пес</a:t>
            </a:r>
          </a:p>
        </p:txBody>
      </p:sp>
      <p:sp>
        <p:nvSpPr>
          <p:cNvPr id="10138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465296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Осел</a:t>
            </a:r>
          </a:p>
        </p:txBody>
      </p:sp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5734050"/>
            <a:ext cx="10080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83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16013" y="2420938"/>
            <a:ext cx="1847850" cy="2466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263" y="4076700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288" y="188913"/>
            <a:ext cx="2362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35600" y="1268413"/>
            <a:ext cx="1741488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19475" y="18446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164388" y="549275"/>
            <a:ext cx="18002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50825" y="4940300"/>
            <a:ext cx="2017713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3276600" y="5157788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5580063" y="530066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3492500" y="765175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7308850" y="2349500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5435600" y="476250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99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4932363" y="3068638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>
            <a:off x="7524750" y="4581525"/>
            <a:ext cx="1079500" cy="9350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3" name="AutoShape 15"/>
          <p:cNvSpPr>
            <a:spLocks noChangeArrowheads="1"/>
          </p:cNvSpPr>
          <p:nvPr/>
        </p:nvSpPr>
        <p:spPr bwMode="auto">
          <a:xfrm>
            <a:off x="1187450" y="40481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4" name="AutoShape 16"/>
          <p:cNvSpPr>
            <a:spLocks noChangeArrowheads="1"/>
          </p:cNvSpPr>
          <p:nvPr/>
        </p:nvSpPr>
        <p:spPr bwMode="auto">
          <a:xfrm>
            <a:off x="2124075" y="314166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5" name="AutoShape 17"/>
          <p:cNvSpPr>
            <a:spLocks noChangeArrowheads="1"/>
          </p:cNvSpPr>
          <p:nvPr/>
        </p:nvSpPr>
        <p:spPr bwMode="auto">
          <a:xfrm>
            <a:off x="250825" y="1916113"/>
            <a:ext cx="1079500" cy="93503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6" name="AutoShape 18"/>
          <p:cNvSpPr>
            <a:spLocks noChangeArrowheads="1"/>
          </p:cNvSpPr>
          <p:nvPr/>
        </p:nvSpPr>
        <p:spPr bwMode="auto">
          <a:xfrm>
            <a:off x="2555875" y="5373688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7" name="AutoShape 19"/>
          <p:cNvSpPr>
            <a:spLocks noChangeArrowheads="1"/>
          </p:cNvSpPr>
          <p:nvPr/>
        </p:nvSpPr>
        <p:spPr bwMode="auto">
          <a:xfrm>
            <a:off x="4859338" y="908050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8" name="AutoShape 20"/>
          <p:cNvSpPr>
            <a:spLocks noChangeArrowheads="1"/>
          </p:cNvSpPr>
          <p:nvPr/>
        </p:nvSpPr>
        <p:spPr bwMode="auto">
          <a:xfrm>
            <a:off x="2700338" y="836613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9" name="AutoShape 21"/>
          <p:cNvSpPr>
            <a:spLocks noChangeArrowheads="1"/>
          </p:cNvSpPr>
          <p:nvPr/>
        </p:nvSpPr>
        <p:spPr bwMode="auto">
          <a:xfrm>
            <a:off x="7092950" y="5589588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0" name="AutoShape 22"/>
          <p:cNvSpPr>
            <a:spLocks noChangeArrowheads="1"/>
          </p:cNvSpPr>
          <p:nvPr/>
        </p:nvSpPr>
        <p:spPr bwMode="auto">
          <a:xfrm>
            <a:off x="4787900" y="5734050"/>
            <a:ext cx="360363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1" name="AutoShape 23"/>
          <p:cNvSpPr>
            <a:spLocks noChangeArrowheads="1"/>
          </p:cNvSpPr>
          <p:nvPr/>
        </p:nvSpPr>
        <p:spPr bwMode="auto">
          <a:xfrm>
            <a:off x="6443663" y="3141663"/>
            <a:ext cx="360362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2" name="AutoShape 24"/>
          <p:cNvSpPr>
            <a:spLocks noChangeArrowheads="1"/>
          </p:cNvSpPr>
          <p:nvPr/>
        </p:nvSpPr>
        <p:spPr bwMode="auto">
          <a:xfrm rot="2138826">
            <a:off x="1403350" y="2997200"/>
            <a:ext cx="360363" cy="503238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3" name="AutoShape 25"/>
          <p:cNvSpPr>
            <a:spLocks noChangeArrowheads="1"/>
          </p:cNvSpPr>
          <p:nvPr/>
        </p:nvSpPr>
        <p:spPr bwMode="auto">
          <a:xfrm>
            <a:off x="3851275" y="3284538"/>
            <a:ext cx="360363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4" name="AutoShape 26"/>
          <p:cNvSpPr>
            <a:spLocks noChangeArrowheads="1"/>
          </p:cNvSpPr>
          <p:nvPr/>
        </p:nvSpPr>
        <p:spPr bwMode="auto">
          <a:xfrm rot="5400000">
            <a:off x="7920832" y="3680619"/>
            <a:ext cx="431800" cy="503237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5" name="AutoShape 27"/>
          <p:cNvSpPr>
            <a:spLocks noChangeArrowheads="1"/>
          </p:cNvSpPr>
          <p:nvPr/>
        </p:nvSpPr>
        <p:spPr bwMode="auto">
          <a:xfrm rot="7032967">
            <a:off x="575469" y="1232694"/>
            <a:ext cx="431800" cy="503238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76" name="AutoShape 28"/>
          <p:cNvSpPr>
            <a:spLocks noChangeArrowheads="1"/>
          </p:cNvSpPr>
          <p:nvPr/>
        </p:nvSpPr>
        <p:spPr bwMode="auto">
          <a:xfrm>
            <a:off x="6732588" y="1052513"/>
            <a:ext cx="360362" cy="431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7677" name="Picture 29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419475" y="4076700"/>
            <a:ext cx="194468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8" name="Picture 30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95288" y="3141663"/>
            <a:ext cx="14287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79" name="Picture 31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292725" y="188913"/>
            <a:ext cx="2095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80" name="Picture 32"/>
          <p:cNvPicPr>
            <a:picLocks noChangeAspect="1" noChangeArrowheads="1" noCrop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4140200" y="0"/>
            <a:ext cx="1143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0.17674 0.005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650" y="3860800"/>
            <a:ext cx="7620000" cy="2333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3670" name="WordArt 6"/>
          <p:cNvSpPr>
            <a:spLocks noChangeArrowheads="1" noChangeShapeType="1" noTextEdit="1"/>
          </p:cNvSpPr>
          <p:nvPr/>
        </p:nvSpPr>
        <p:spPr bwMode="auto">
          <a:xfrm>
            <a:off x="2771775" y="1700213"/>
            <a:ext cx="3455988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МОЛОДЦЫ!!!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36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10664E-6 L -1.04671 -0.0124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1196975"/>
            <a:ext cx="3095625" cy="1150938"/>
          </a:xfrm>
          <a:prstGeom prst="actionButtonBlank">
            <a:avLst/>
          </a:prstGeom>
          <a:solidFill>
            <a:srgbClr val="00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Вопрос 1</a:t>
            </a:r>
          </a:p>
        </p:txBody>
      </p:sp>
      <p:sp>
        <p:nvSpPr>
          <p:cNvPr id="103427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2708275"/>
            <a:ext cx="3095625" cy="1150938"/>
          </a:xfrm>
          <a:prstGeom prst="actionButtonBlank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Вопрос 2</a:t>
            </a:r>
          </a:p>
        </p:txBody>
      </p:sp>
      <p:sp>
        <p:nvSpPr>
          <p:cNvPr id="103428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16238" y="4292600"/>
            <a:ext cx="3095625" cy="1150938"/>
          </a:xfrm>
          <a:prstGeom prst="actionButtonBlank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Вопрос 3</a:t>
            </a:r>
          </a:p>
        </p:txBody>
      </p:sp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88125" y="3333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430" name="Cloud"/>
          <p:cNvSpPr>
            <a:spLocks noChangeAspect="1" noEditPoints="1" noChangeArrowheads="1"/>
          </p:cNvSpPr>
          <p:nvPr/>
        </p:nvSpPr>
        <p:spPr bwMode="auto">
          <a:xfrm rot="-447188">
            <a:off x="250825" y="404813"/>
            <a:ext cx="3025775" cy="14398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/>
            <a:endParaRPr lang="ru-RU" sz="900" b="1">
              <a:solidFill>
                <a:schemeClr val="tx1"/>
              </a:solidFill>
            </a:endParaRPr>
          </a:p>
          <a:p>
            <a:pPr algn="l"/>
            <a:r>
              <a:rPr lang="ru-RU" sz="1600" b="1">
                <a:solidFill>
                  <a:schemeClr val="tx1"/>
                </a:solidFill>
              </a:rPr>
              <a:t>Василий Ливанов</a:t>
            </a:r>
          </a:p>
          <a:p>
            <a:r>
              <a:rPr lang="ru-RU" sz="1600" b="1">
                <a:solidFill>
                  <a:schemeClr val="tx1"/>
                </a:solidFill>
              </a:rPr>
              <a:t>«Дед Мороз и лето»</a:t>
            </a:r>
          </a:p>
          <a:p>
            <a:endParaRPr lang="ru-RU" sz="1600" b="1">
              <a:solidFill>
                <a:schemeClr val="tx1"/>
              </a:solidFill>
            </a:endParaRPr>
          </a:p>
        </p:txBody>
      </p:sp>
      <p:sp>
        <p:nvSpPr>
          <p:cNvPr id="103431" name="AutoShape 7" descr="data:image/jpg;base64,/9j/4AAQSkZJRgABAQAAAQABAAD/2wCEAAkGBhQSERUUExQUFBQWFRYVFRcYFxcXFxYYFxgXGBgXFxUYHCYeGRkjHRccHy8gIycpLC0sFx4yNTAqNSYrLCkBCQoKDgwOGg8PGiwkHyQsLCwvKS8sLCwsLCkpLCwsLCwsNCwsLCosLCwsKSwsLCwsLCwsLCwsLCwsLCwsLCwsLP/AABEIAOQA3QMBIgACEQEDEQH/xAAbAAABBQEBAAAAAAAAAAAAAAAAAQIDBAUGB//EAD4QAAIBAgQEBAMHAwMDBAMAAAECEQADBBIhMQVBUWEGInGBEzKRQlKhscHR8CNi4RRyghUz8QdDktIkU6L/xAAaAQACAwEBAAAAAAAAAAAAAAAAAwECBQQG/8QALxEAAgIBBAECBQIGAwAAAAAAAAECAxEEEiExQSJREzJhcYGR8BRCobHB8QUjUv/aAAwDAQACEQMRAD8A9xooooAKKKKACiocViQiljsokxXOcS8c21UG1DtOqsGGnrSp3Qh2xsKpz+VHUzRNefYjxhfZg6DKsQU3B7hgAQah/wCu4ooFa7l1BDSA+nIn7Vcz11aOlaC1no9FcEnibFJu1u4I00AP4ETUqePLkCbSkg+aCYI7T8p9ZojrqpFZaK1eDuKKw8F4xsXGVQSpYfaEAH7pPWtpXB2NdcbIz+VnNKEo/Mh1Mu3QqlmMAAknoBuazcXaxCOXtMtxTvbfTKf7HHLsam4V8chjfCgkjKqmcojn3nuauUKPFPF1m2hKN8Ro0A29S3T0rXwd7PbRoIzKrQdCJAMEVF/0mzmzfCtzMzkXfrtv3qyzgCTQA6imq4IkEEdRTqhPPQBRRSTUgLRXP8cx7ubtq0xU27LXXcaENBNtAe8SewjnV7w7xE38NauMIZlGYf3DQ+0ifeqKactpba8ZNKiiirlQooooAKKKKACiiiaACaweLeJ0tkqnncbjkP8AceX51F4r4tlQ20cq5icurR0HSuQfCwvm/wDgNv8AketZOq1mHsgzQ02lUvVPr2F4li7l4+a4z9phB6AaVHbwswNB1gTVZLrudP6aDpoW/wDqPx9KW66sZButEaScv0ET7zWa9z7ZrRcYr0o0/wDTALoGPpofzFN+GGQ5c5iJU6N6jMNaZhcTGhWPcSfYafjVtb56R70nmJd+rooXsKGUbmNBKlGA9RpPsRTbWFIn7Wv2gJjuRvWoVZuoPLl/n2qndw7Mf6i5ujBqFZnjILgrsdCGSTzjUfhtUmD4m1sgpcdTrE6rB3EfzWq1wkNu28SQQR7jeo7yMToVYc+RPqKdDjlMpPD4aydRhfHDpHxlDr95N/Ug6H8K6jA8atXVzI4Omo5j/jvXnHDeKDMbV1RdtRJAU/FszMuuXzMpgyBqCNJ1FWcT4eIHxcNc+OhggLBaOqxo8EbrB02rSqvtis9mXZVU5NfL/Y6XFeOLQaEl4mREBttmJ0I6EfSufx/jm+DplGhBjVecGN1bXuNKxsRiM05hLE+Yncnud59azrtwsd9RME7+jdaU7rLHy+PYY6a61wss18P4tv22BkTOmmjDmCBprXb8D8YpfEMPhsPmEyB3B+735c+RPl73YUZY03Gv0puGxhUZwTE6MPmQ9wN1qYSnWvR+gucIz7PacTxJUIBO+3eqtvjtm5mTMoOoIbpEzHNd689bHXHRJMgRBkzl3Ef21ew/D41A8x/u1/EfyamWsmm/YvHRRxyzo7OGS1ZxPmzM+YtEkAQQirO4C6TUXhPiNuzaFq5dUZQuUsQJJmQJPXl3rDxt5rKZ2VshOUnKWUTzYzvWDxKHuIqbHmN4POqQvlujLHWS0qIqElnL4PZVYHalrzPw94qbDXTaeXtbSNSnSOo7V6Ph8QrqGUhlIkEc61qrlYvqZllbg8MlooopwsKKKKACs3jPEzaWEXM7TlHIdyelaJrlPF/FEt5RJzneOQrj1lkoVvZ2P08FOaT6Mm44ViSZc/O3TsKxOKcUE5VXMeSz/wD07chWjbC3AIbXmvf9qz8XgviyDIGxI0mOQPSsCCSfqN1ptegrYZ2ugr8TQHzsF8s8lSf2NPxFiRCsQ3Ixrz5bA+tJecJ/TtgCBqdQqg/mfxpeH49SctlC5Bhm2UdZbmewp7z2lx++xaa+WXf76IeFYK9Oqi2J1LS7t7zFdLaSNt+UVlSvxDDl2B5t5U9hpPrrV+1iDMyAo3PX0rnucp8jq0orCLhsxqzaxrrVXF4fMpZC+/3o9dOvaoL2NkzBjkJkn/FXsPflefIco9+9JxKPLJ8HNYvHnKVt3czKYZT8wEbhTzG8c6r4TigcQYzctdxtmRt47bitfifCEuuS1kXsoEmxcVMRaPIgfbEHY1zmM4LrOHvZzOq3l+DeB7n5WPcEGtSqqM68nBbdKM2kbeCvZLsszW1FsxeX5rRLAS/I2m0BzCJImNCNPiPEbuGtKoe1buuxbNkPwyV80ydFLab6a+9cvhcY+HdGxKXrGjD4oTMIIjUfLcQ6Sp3G0GDS8V8Xm5ZFq3kFpYXIAq2iN9M0lGBmCDtGggz2V1bVyctlm5vAuIxXxbl+7bzo9sF7tp3LhgPnFtiMwZTJyknQwNgKLKK8MDowkdaxMHxM2c/mzFlKqCwgZ4OYjmeU6TUWCx9xVULlCqNNJnuTy9qLam+V2VqtS4fR0Zwx12n8+lTWsB5lVTkvHXK3y3ByAj5vUajpVjB463dQXLQClLTG9nzZQ67fDgsTm2A3ll6irl7AXGRS9sPoGgH+oh0kTpm9RBrjtjOGN3k7qpVzWY9kqcNlXkMsCMnzZGY6TAModdY/PReCY51OIUlFFmy4QxJzExnPMhdWgdK1sDZzWwSRcEEBjAZZEG1d7GNG3nfqca9hCbnxMPc/rDR1JljGxOsyIIOvI8oqsGk8sXNueUiPhtq2uHNywt1bd24cO63H+IL6m2SL0bBwwmRtlcVIMIBZXJObIAJ3Ousmo+K4sqq2yArmcqiYtqRDsisTlECIGmvtTcLi5uJbk66ddOZ9v5vS5OUl3/odTWoJ7mVXm2IIBJ006+v7Vs+GOM38No4L2mlgBEoT0B5dqp4nB/6o5cKoAtzmL3VS46GIuLaALBNyCxBI23FVsBiLiKyvOnykgtE6aGOR11pylKvmPYvMLfTzg7pvGtofMMp5CRP0FaPDuOJe+UOJmMykAwJ0JGv+KxODcZwQk5EsvCsSVgsWBPlYjttW/gxnb4hYERCBSCFHMkjQsfoAI6k6dXxHhuWfwZ1mzlKOPyXqKKK6xBHdbSvLOMY04i+7kc4UaGABpMc+deicfv5bD8pUqDzGbTSOdec8Nw2doG3rWRrbcPHsaOjrzlhh0CkSYUDWOZpmJvXLlzQZLY2A+Zj36CpeKMAwA5CFHU7SaZbWTlB0A87d+nvWd36jSf8A5RTeWb4SrmP298qj15mtK3hk+Fkt6Akr5THOCJG20aVHd4fmBUOyrPmy/Mw6TuPatSxbRFVVAyqIH+KrOawsBGD3PJDheBBUIAHOANJPrWVxHFi0JuMJmFtrr7n7x/Ad66E4whYA15Vg8cKTNxspjUqPO07Ih3k/yKimTlL1FbIuMW0VcBjGulifKTy3IH9x5HtW9wu/bACgM+uu8DuY5e9YliLSTcC2wRKWvtBercyxmruCvO4PkuKpIiSEBHp81MtipLjopBvCTfJZ4pwn4jZs4U7qpCsBHMGJX2aobN64Vhkt31GmjsT9LuYfQ1ZYKZQAMR2hR6nc1NZB6k7bAKo/DalwulBYL/CjLkMLxQFIWyAy6OgBGXpOUZTI1rnuNcK+IYtgWJAJXIoB7yAdfauiebd34yDMCMt1F3KjZl6ss7cwaq+J+IIcNntw5LBdDqB90jr2NbemuVsf8GXdXslyjkf+gsHkkFbYWcwQlge40A6TXd+E+HYI5Ccr39fI3KJjKD5TprzrnsPgrN0KvxHsszWbbK6ktevt8yrBiEGnaRO9VsffuYe6l0x5nTJ8Mhsy2yF8kalfsg84roeMp4FcYaNPjll24obdjDi1ZCL8VguQPBFwOGylQwcLEAkldZEitkWJVRcIZgBLL5YaPs9Kw+K+NTduhViddgWCZtl+ZQbhjc7CAASTWtatEqpB3g8+Y6HX61k62blJHfo61FPki4ut61YcqCQUYqYBbzGN11gzMEV2Xh/ha4bDWkC6hEDEL5i0CS0anUmo72C82jRCA9gBAGvfWs63fv3mvYf472nySjgWyROm2QbHoZ0rp0r+HJ1yX2OW/wD7FuX5IfEnh3/VXnNt8zoLeZHYqqNqVyOqkq5Bk+q9a5jjOBbAlTOdswDvpJBBIA7QPciu24Jw3/S4RrKsbjozF3bdmbzZzuY1HUwOcQeb8RMGvIPnz22kM0wytmGpnI+8bqQeh0bfCLW4im2S9P6EFvjGBt/Fu2b15bt8k3CULXBm1i2x/poJk7Ny6CkFxTaLptynfbcnn/iq1vgWGILKGWDDK0Zl1kqQB0O/51OmJQLA2A2gTGuae8QazrZRljaju09Tgm/c6fw5woXLNu6HdHknQzzkoQ86BgTpGnqa2GwOstbUn76Sjj1gz9GPpWR4DuE27gmVD6dpGvtoD711NbOnw60zLuWJtDUSABr7mT9TTqKK6BJieKbgWwWJ0BGnWdIrjrHE0AJAyqAC3ftXTeM2JQJAg6++wrneGcHBTeYYyI3g6D8q85rpQdss/RGxpU41ZM7G2TnWfmf+of7E5D+dKgOJgoo2LSxOszz/AAP0rfXCC21xrpDNcO3ReS1nrgA1wsB5FkL3bQuY6AALXPGyLXPQzL78kwERG7fKO29SW2OgievQdqrPfIBuAQxlLYPLWD6ydPY1p4I/Kq+hO+Y/aY9p2pU8pHSrCri7uRZ9NuvSq7YAOM8A3vstEhO2+9bl7DoYkAhe25qpjkDKQAd9QNM3aenWKpCzrBDluMdMi5ip+Je53GGeG/cdBoK0MAkrlY5iPmJgnMfy30AqC/w6EhSVY/dgEDmByHrTcHY+GMgAAHqSSeZO5NNk1KPBEYvI7B8MKsWYzOg6DXn1NXSROxM7T+if4qGWYrAgc2J19l696gv3VXTzTzIO/wDuf9BRzJ8k8R6NS3cB0MyOQ2942rL45gFdWMKGiVIGsjUSelRJxe2ogyY2C6L/ADvU+GxHxAZWFIIVjoDOgABMn1qYqVb3FfRLhnPYK/8AEtqr20uzmcTuhLAM5jUNEAQelX73h+yMZhbdpXHw7ZZwzFoVWIt6EkAlixgVj8I4c7YpbBlTJFzl5UljP9sD8q7fgjr8drrj/uk5D0VNLY9Msv7mtaybjHh9mcop8tcorca4UnwyoWBIBWTJIIO+5Om9VOD46CUYnT5SeYP610XGMFmYEfaB+q6gjvvXGY62yMSNxrpt3A+tcKju4Z3wknDJ6Pg+KIwJYjURE7jaB+XqTVHF4QMVZCQ4mGXRgJiZ+7OgnfWuVwuMLKCNv5p+nua7Hg1yLIc66THPSYHYAfSZ6U9Sdj2y7Xk5bKlUt8fPgTB45rTAMS4KgFzqQVJ+Y9834VynEcOLV25mDNbueYswiU/tMCPhnp9kr92tLi/FizQvyglj/c3WOg5V0WAtG5hbbRLrLLPPUjKT0ZZU+tXp3Wy+G5ZSKTSqSsx34PPHxXnkEFxCjXS4N8j+o1U8jp1mSxbF0qLY805TP2TuMx5aae1dzjOF2nthxbUqF1GUAtbkE986ESO4I501OG2rLC4gPk1bLpmtuZzjL8wUknsMw6U56V5K/wAZw+C94d4SMPaCzJOp23O4HatWkWlrThFRWEZ7eXlhRRRViDk/Gt2DbHMgn6EVncKxJVihjLrr32/Srf8A6iA5EI0jNr9NK5DA8ay6MJMzPOdYn6153V075zx7/wCDZokvhKL/AHydXi+H52zGSIieh5a9ayb9xrFpUWcxbKJ3HNm/M+wrp/D2NW70IZdR0I5EVF4u4VbFsXQMpBjtrPKkV6aUq9/hdr7ArUrNkjk3xoYghfKkIg6tzPsPzNaGExeUnX5YGnMmYtqfpJrLtYUqs8gYWOZbUmfoKdaVrbSNcpA0++x69pqJQi1hDcNdnQfEJgc416fyaagMj+e9VRjACU1YqFzHqx5fvS38WQT30H5k+1cuxjI9E1xhNVmPTdv5NJcvAADmfwXXU/zrVWxf+I28CfwG5P5VeMPJfdjg2sBhBcdF1gn3jnVjjXgYOF+E0RObMSZBiCIHLpFbHBMAEXMREjTsK1hW1odKvh7prl/0Rk6nUOU8RfCPJuH8KW6xCZ7kGFCiCf7m5KPxpcfbZGFu2QXnUWwTl7G4Tq3ppXqqWFEwAJ1MACfWK5/GeB7L3C4Z0B3VYA9iRpV56KXaeSIalLjo5VDZtpF0zcgqcnmJDQGBOwkCN9iavh/ijRTbEgrPKOfbpHSujHhq3aWLKKDzJ1Yj/cdvapLHABIZzPYbVxvR27tqX58HRHU18yZk8Px2bysdR5lB+8pIb2MNUPFuFo6MVHm1kdDvp7VucW4ArrNuEdSWBHMxsfWBrWDaxjK4zgjTKwPJhI/A6e61N9Mq+JfqFU1P1Q/Q5PD22t3CD8j/AEB0/QRXZYbGBLOumyjpG8jr1J/2iqnE+GhvMmx3jkTzjoaisXYhLoJGhVokDpPakfEecnS4xlFffJVxNn7R9hzrf4F4lVVW3c8uXTMT+dZhwrXJChnK8wJg9+/asq4kPDShHzaaj2q1M51vci1sIWraz0bC4YrniCpcunYNBYf/ACzH3FRjBMo0g/DYm2NpQjW2e3Iei9K5HhPilsK3w7pL2uR5p6Hmvau4wWNS6ge2wZTsR/N63KbY2Ljv2MO2qVbwxMGjAEEaA+TrlgQD0I1HsKsUUV0CgooooA57xlhc9mYmGE+hMfrXAtwlTMab9+u9ercQwwuW2U8xHpMa151ih8Iw+nmKn10/esXWxcLMrya2icZQcZeBfCeJNq55tpX84r0DiN1RZYkBlI20IM15qt4K0Zh/P8iuq4LxZLo+AWHmEr1BpVN0kpRX83X3J1FCeJLx39jIv4UEKF0VTMcqecApKDOTkZnIgQzEkiT2rWbw3dzaZYPf9KlTw0+sso76muNaa/rax0rqcfMcw+CIEgQWulnbooMgAcydBVq6q6BhLb9YHT1NXOJYY2GClgxImY7kfpVEXQOev3uetLmpJ4l2h1aTWY9Fa9hHZX8hO2cjZRyX96v+GOB/EedraEFv7iNQs9OtWuE8QySAAQ3zA6yO/wBa38BxSyAFUZO0aT7V2aX4cmlOWPoc2olZFNKP5NBjOmx7iQaS0IOgjeRykU9WDagg8tKcqxW8o55MYdRRRTSCO9fVBLMFHUkAfU0ljEq4lGVh1Ugj8KdctBhBAI6ET+dcvcwdy3ij/pkOUZS2wTWJXWB302qG8AdXWbxbgi3huUYahh+o5j9q0qKiUFNYkWjJxeUcW1m5h2Iur5NIuASkEwJ6bga9K6Lh2GGWdwdQI26juJ1rQe2CCCAQdwdj7VXPD1+yWQ/2mPw2NckdJGEtyHz1DmsMbicQLYGkKWC5tIBYwsjpJA965TimLD4gFkylUCsTszZjseYHXvHKurvcOFxctwl1kGNBOUgiY31E0mP4Ul1YIEj5TGq/4ptsJSi0iKbIwnuZ5rxIAzl1Xp92fXlrVXgPiC5grwygmyx86a+7L3H41q8Y4Y1i4Qw0MlSPlI5gd+1UbGBF0xJHTT8OxrMjJ1M0bIxtjwz1bD31dQymVYAg9Qakrh+A4y5ht/NabUidVPMgfpzrsrWLRlzKwI6zWnTfGxfUzLaXW/oTUVUTilotlFxZ6TVunpp9CRGFcR464OcvxlPMZhHoJ/Ku4qpxLAi7bZDzUj0mufUV745XaG0z2SyeQJhWOsaVq8IwwDZyYynyx+c1pYzgrooBEAxr300PfSkwmEASTsS300P5VhWWPro3IqHaeTvMBiM9tW6jX151YisDwtipUp906fz8frW/W9prPiVqRh3Q2TcTH8Q8D+OsqcrrseR7HtXH3uCYhNWtkAcx5v3r0iil3aOFrz0xtOqnUsdo8vt3XB0Hr29Tt+NaWHxGYa7/AIfXau5fDqd1B9QDVDEeHLTagFT1H7GQKzrP+Ml/K0/6HZHXxfzIwHdkAIbuIP46VZ4Zj7xeAxI761av+Gz9lyR0O/sdqscPwSWjJLA/3CB9dj9aXVpL4T9vrkLL6nB+X9jUzGNh9Y/Sq97HlNWUhNJYEECeZA1jvUePx4RHcEEIMxGkMOg7nYd6rHC5jetrrbdFIGsKxJzQfSDFbTk1wmZiRrig0IkADppRIpxQKUVXt3zOUqVPLmp9COfapyKAHUU0GipAdRSTS0ARYnCrcUq6hlPIia52/wCFEQk2wYJka6p6dR+PrXT0Um2mNiwxkLJQfBzeH4c8GcvzexBAk9jWzhcAiAQBI586kuYadtD+H0qEu40NuR1DD8jSKqfhvlF52uZn30JzfCOHuKoJe1Eux1nzhoUnlK71s4f5V9Bvv71TbBZypyi2VaRESRrK6fZPMVoCumC5yKbCiiimFTD8UsRaAX5i3l+hH615viMZdzQzEMp0HT26V6fxMhrig/LbVrrH2IA/M+1YDsruAVGiyZHrH5j6VhauW21vGTV0z9GCLwTxGX832hH/ACX/ABNdzXnnC7gF8FYAzLEe3KvQ67dBPMGvZiNbHE0/dBRRSRWgcIUs02kqMgOmim0s0ARnBpM5Fn0FSgUk0TRhIBS1Vb9g5gygTz1Kk+40PoR7irBNMcxtUN4ALub7Meh5+/L8aPj7AwCeU/gOtRP5ohiCDyMH3BEEVJfRWUhgCP59PWpTyBJFJEVFZvg6agjcHcU+5dyiTt+X0o4AeGpsnl+NLoRIprDrv1FQwHq89qdNReuv0mnDtrUpgSUUwP8A+OdODCjIC0VFfxSpqzBR1JgU61dDAFTIOxoyA+iiipAzOOkC03VoB7iRp+nvXn3E8ViLbll+UmBAGv8ANfpXZcaUtdAB8ukydAY0AHTme57Vn4wfZH3SB6tCj8z9KwNVZutePHBraZbYfcqeGsKztbzAZgRI9EGp/nOu9rA4DwzI5cTBnUkb+UadvLW/Wjoq9sM+5x6qe6f2Ciiiu45QpMtLRQA0ikp9NiowATRRRFSAhqO4R6dKkprJVGgIApG59D+9Ma5r0PXkadi74RCzAwBOgJMDsN6q4PiNu6CbbAxuI69Z2/xSXNJ48jEm1klw9182uWNYOoPpG0dwashmzRGhrIxF9rq//jOhZD5kZR9NRK1fw11sgNxQGG6zp/xY/lVoz3PBDhhZLgjbagCOc1kYnxIg8tsNfuH7CakT955yr7mmJh8Te/7r/AX/APXaMuR/deI3/wBoHrTMlDSOIQsQGGYQCJEjntvUi3hG/vWGfBWEj/tFjrLF3+JPUmdTVC/4LSy2e1b+Nb3ayxMjnNs8z/a2/Wgh5LOP8YMWdMLZbEsmjOAcinXpJbbtVTA4q5iNL+Law5/9oJ8Fh2ztqa2uD4/DEBbJS3H/ALcBD7oYM1p3UtXDlYI5HIwSPblR2CIsBgbaSVOdjGZmbOx9TV6oLWBtqZVFUxEgAGOlT1ZIkKQ0tFSBz/F8ocRv03lm2/eq+H4a7vMHRiCZESunvqT9K1zw4tiPiNGVRCDmSd2PpsKvqgG1Zy0alNyl7nX/ABDjFRiJatBVAGwEU+iitBLHCOQKKKKkAooooAKKKKACkNLRQAlNanEU1l61ACb71AmECklQozb6CT6kb+9TzG/1prA8tR/Nqo15ZOSFcONYAHM6QfrXOca4YXvhrtk3bYAAyuZAH3kmGgk7b11Qg1DjAwRiih2AlVJiT0nlSpR44LxlzyZuKvDDWh8OyHtg6hAFKjrAGtaHDsWt62rrJU/eGoI0O9ZnAuNvddrdy01tgJ1B1jcEkb1tMwA1gDryorlu9SfBM1t9LXI+BSxVTHFyn9Ern0IzagjmKbwx7pX+soVpIgEEHvTd/OMFMcZJ8TgbdwQ6K4/uAP51FheC2LZBS1bUiYIUTrodd6tzSg1cqLRRRUgFFFITQAtFNDUs0ALRRRQAUUUUAFFFMu3lUSxCgbkkAfU0APpl66FUsxgAEk9ANSay8d4sw1pA73VCE5QwkiddJHoa5fxZ42S7hXS0H85VQxgAqTJjWdQI96o5xx2WUXkgxv8A6om5fFiwiopOX4jsQx1iEUKVVjMAsYkia2fDvi5Pgt8ZmzrcYZcru8M3kGgJYycvtXGeE7FsrcLpN0upRiPkgGY/uNaHxMMDeyXCHuZdSD8O2wuZ8+cCAQxJE7HnrXLvnlYL7Ulyeng0tRYfEK6hkYMp2IMipa7RQ0mm5elOZah+LG4jvyoxkhvBJSxTVead6VVrAJ5EJqO/ZV1KsAysIIOoI9KlFNNVZJXwvD1spltiFkmJJid4JM07CYxHByOHjeCCRU0+3601bCgkgBWO5AGvqedQljG3onOeySZpdqYO496kIpiIFoooqQCmM1ONMLdNahsANJOnemqgBJA1O9LcYASdO9KyA4PTw1VgxkbMp2I3H7ipYqyYEtFMBpwNXyAtYPirglu8mdzdPwwTlt6lv+HM1vUUNZWCU8Hk2Ma5bss1vDXLaqwZS6KzMQdfK4gmPXasvjnmKhQ6qSCEdBbcCOabL6CvT+O+GVvMbv8AULhMoUPlXmJk7HXlXmnFMGVui2WYshysWbM2bkMx+cgRPYiuRx2vA1PPI3BYl0MASPigTyKtpFdVcxVvC2iz57afIHRM62mYeUsDy9Jk1icAwjAqYGkk676zOg/Ct7F3VFy3N8radSLtq4ga1cg6ZWOgcSJGsiPWqZSfJbwVuA417E33cD4s51Qg2WIOl4R8mYb7Dfau14Px1L4gGHGpU7+o6iuCxbliLdgG23yoogW26fDYCPYx7az0/g/gxQfEu2Rbu6jQkdQSU+UHuNCDTKpSbKzSSOooopD2rrEkbWRMjTr3pRRmpZqMkYENANLFJFDQZK2MwbOBluPbPaDPsRVhRGkz+dGanRNUUMPJbdngUUopIpwq6ICiiipAKZInvTjTCtQwGFmnbTrP6VJNISaWl4Aj+KADAOm4G/rHOnhtu+1JbadwQemn6UjzIEAjmZ1B9KMgPiiikBmpQC5qfNRzS1ZMDF8Ucbayq27Qm9dkJpOUCMzkc4nbmYFecJhpZrjSYJVJ1Ykk5nJ5sZLT/tr1vE4NbgII1ysoYaMoYQcrbj/ArmcZ4MaLSWiuVSWdm0JbTLoB8oAiOhNItjJ8obBx8ieHuGBrbOSAi6THNR5zvsDp/wATUOKwz3AyW8OMTYYgyyraOm6jP8ykx5wJAnfQ113D8Etq2ttdlEevU+pOtWKvGpJFHJmXwLBG2pHwxaHJRkCjrCpMe5NalFFNSwVCmEg0+o2s8x79D/OtDAbcHXbr0/akbTfbkR+opwbl/PY0gX7v05f4qoCSf2PI/tTw1MG+nuDtSj+D9qjIDitFIGNOq6eSuBQacKYFNOWpJQtFFFBIUlFFACClNFFACEUGiiqgJS0UUY5AaBThRRURRLFpaKKuQFFFFABRRRQAUUUUAIwqIHUjt70UVVgAUNvyOn/mnhNOtJRQgFApSKKKlAKKWiipAKKKKA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03432" name="AutoShape 8" descr="data:image/jpg;base64,/9j/4AAQSkZJRgABAQAAAQABAAD/2wCEAAkGBhQSERUUExQUFBQWFRYVFRcYFxcXFxYYFxgXGBgXFxUYHCYeGRkjHRccHy8gIycpLC0sFx4yNTAqNSYrLCkBCQoKDgwOGg8PGiwkHyQsLCwvKS8sLCwsLCkpLCwsLCwsNCwsLCosLCwsKSwsLCwsLCwsLCwsLCwsLCwsLCwsLP/AABEIAOQA3QMBIgACEQEDEQH/xAAbAAABBQEBAAAAAAAAAAAAAAAAAQIDBAUGB//EAD4QAAIBAgQEBAMHAwMDBAMAAAECEQADBBIhMQVBUWEGInGBEzKRQlKhscHR8CNi4RRyghUz8QdDktIkU6L/xAAaAQACAwEBAAAAAAAAAAAAAAAAAwECBQQG/8QALxEAAgIBBAECBQIGAwAAAAAAAAECAxEEEiExQSJREzJhcYGR8BRCobHB8QUjUv/aAAwDAQACEQMRAD8A9xooooAKKKKACiocViQiljsokxXOcS8c21UG1DtOqsGGnrSp3Qh2xsKpz+VHUzRNefYjxhfZg6DKsQU3B7hgAQah/wCu4ooFa7l1BDSA+nIn7Vcz11aOlaC1no9FcEnibFJu1u4I00AP4ETUqePLkCbSkg+aCYI7T8p9ZojrqpFZaK1eDuKKw8F4xsXGVQSpYfaEAH7pPWtpXB2NdcbIz+VnNKEo/Mh1Mu3QqlmMAAknoBuazcXaxCOXtMtxTvbfTKf7HHLsam4V8chjfCgkjKqmcojn3nuauUKPFPF1m2hKN8Ro0A29S3T0rXwd7PbRoIzKrQdCJAMEVF/0mzmzfCtzMzkXfrtv3qyzgCTQA6imq4IkEEdRTqhPPQBRRSTUgLRXP8cx7ubtq0xU27LXXcaENBNtAe8SewjnV7w7xE38NauMIZlGYf3DQ+0ifeqKactpba8ZNKiiirlQooooAKKKKACiiiaACaweLeJ0tkqnncbjkP8AceX51F4r4tlQ20cq5icurR0HSuQfCwvm/wDgNv8AketZOq1mHsgzQ02lUvVPr2F4li7l4+a4z9phB6AaVHbwswNB1gTVZLrudP6aDpoW/wDqPx9KW66sZButEaScv0ET7zWa9z7ZrRcYr0o0/wDTALoGPpofzFN+GGQ5c5iJU6N6jMNaZhcTGhWPcSfYafjVtb56R70nmJd+rooXsKGUbmNBKlGA9RpPsRTbWFIn7Wv2gJjuRvWoVZuoPLl/n2qndw7Mf6i5ujBqFZnjILgrsdCGSTzjUfhtUmD4m1sgpcdTrE6rB3EfzWq1wkNu28SQQR7jeo7yMToVYc+RPqKdDjlMpPD4aydRhfHDpHxlDr95N/Ug6H8K6jA8atXVzI4Omo5j/jvXnHDeKDMbV1RdtRJAU/FszMuuXzMpgyBqCNJ1FWcT4eIHxcNc+OhggLBaOqxo8EbrB02rSqvtis9mXZVU5NfL/Y6XFeOLQaEl4mREBttmJ0I6EfSufx/jm+DplGhBjVecGN1bXuNKxsRiM05hLE+Yncnud59azrtwsd9RME7+jdaU7rLHy+PYY6a61wss18P4tv22BkTOmmjDmCBprXb8D8YpfEMPhsPmEyB3B+735c+RPl73YUZY03Gv0puGxhUZwTE6MPmQ9wN1qYSnWvR+gucIz7PacTxJUIBO+3eqtvjtm5mTMoOoIbpEzHNd689bHXHRJMgRBkzl3Ef21ew/D41A8x/u1/EfyamWsmm/YvHRRxyzo7OGS1ZxPmzM+YtEkAQQirO4C6TUXhPiNuzaFq5dUZQuUsQJJmQJPXl3rDxt5rKZ2VshOUnKWUTzYzvWDxKHuIqbHmN4POqQvlujLHWS0qIqElnL4PZVYHalrzPw94qbDXTaeXtbSNSnSOo7V6Ph8QrqGUhlIkEc61qrlYvqZllbg8MlooopwsKKKKACs3jPEzaWEXM7TlHIdyelaJrlPF/FEt5RJzneOQrj1lkoVvZ2P08FOaT6Mm44ViSZc/O3TsKxOKcUE5VXMeSz/wD07chWjbC3AIbXmvf9qz8XgviyDIGxI0mOQPSsCCSfqN1ptegrYZ2ugr8TQHzsF8s8lSf2NPxFiRCsQ3Ixrz5bA+tJecJ/TtgCBqdQqg/mfxpeH49SctlC5Bhm2UdZbmewp7z2lx++xaa+WXf76IeFYK9Oqi2J1LS7t7zFdLaSNt+UVlSvxDDl2B5t5U9hpPrrV+1iDMyAo3PX0rnucp8jq0orCLhsxqzaxrrVXF4fMpZC+/3o9dOvaoL2NkzBjkJkn/FXsPflefIco9+9JxKPLJ8HNYvHnKVt3czKYZT8wEbhTzG8c6r4TigcQYzctdxtmRt47bitfifCEuuS1kXsoEmxcVMRaPIgfbEHY1zmM4LrOHvZzOq3l+DeB7n5WPcEGtSqqM68nBbdKM2kbeCvZLsszW1FsxeX5rRLAS/I2m0BzCJImNCNPiPEbuGtKoe1buuxbNkPwyV80ydFLab6a+9cvhcY+HdGxKXrGjD4oTMIIjUfLcQ6Sp3G0GDS8V8Xm5ZFq3kFpYXIAq2iN9M0lGBmCDtGggz2V1bVyctlm5vAuIxXxbl+7bzo9sF7tp3LhgPnFtiMwZTJyknQwNgKLKK8MDowkdaxMHxM2c/mzFlKqCwgZ4OYjmeU6TUWCx9xVULlCqNNJnuTy9qLam+V2VqtS4fR0Zwx12n8+lTWsB5lVTkvHXK3y3ByAj5vUajpVjB463dQXLQClLTG9nzZQ67fDgsTm2A3ll6irl7AXGRS9sPoGgH+oh0kTpm9RBrjtjOGN3k7qpVzWY9kqcNlXkMsCMnzZGY6TAModdY/PReCY51OIUlFFmy4QxJzExnPMhdWgdK1sDZzWwSRcEEBjAZZEG1d7GNG3nfqca9hCbnxMPc/rDR1JljGxOsyIIOvI8oqsGk8sXNueUiPhtq2uHNywt1bd24cO63H+IL6m2SL0bBwwmRtlcVIMIBZXJObIAJ3Ousmo+K4sqq2yArmcqiYtqRDsisTlECIGmvtTcLi5uJbk66ddOZ9v5vS5OUl3/odTWoJ7mVXm2IIBJ006+v7Vs+GOM38No4L2mlgBEoT0B5dqp4nB/6o5cKoAtzmL3VS46GIuLaALBNyCxBI23FVsBiLiKyvOnykgtE6aGOR11pylKvmPYvMLfTzg7pvGtofMMp5CRP0FaPDuOJe+UOJmMykAwJ0JGv+KxODcZwQk5EsvCsSVgsWBPlYjttW/gxnb4hYERCBSCFHMkjQsfoAI6k6dXxHhuWfwZ1mzlKOPyXqKKK6xBHdbSvLOMY04i+7kc4UaGABpMc+deicfv5bD8pUqDzGbTSOdec8Nw2doG3rWRrbcPHsaOjrzlhh0CkSYUDWOZpmJvXLlzQZLY2A+Zj36CpeKMAwA5CFHU7SaZbWTlB0A87d+nvWd36jSf8A5RTeWb4SrmP298qj15mtK3hk+Fkt6Akr5THOCJG20aVHd4fmBUOyrPmy/Mw6TuPatSxbRFVVAyqIH+KrOawsBGD3PJDheBBUIAHOANJPrWVxHFi0JuMJmFtrr7n7x/Ad66E4whYA15Vg8cKTNxspjUqPO07Ih3k/yKimTlL1FbIuMW0VcBjGulifKTy3IH9x5HtW9wu/bACgM+uu8DuY5e9YliLSTcC2wRKWvtBercyxmruCvO4PkuKpIiSEBHp81MtipLjopBvCTfJZ4pwn4jZs4U7qpCsBHMGJX2aobN64Vhkt31GmjsT9LuYfQ1ZYKZQAMR2hR6nc1NZB6k7bAKo/DalwulBYL/CjLkMLxQFIWyAy6OgBGXpOUZTI1rnuNcK+IYtgWJAJXIoB7yAdfauiebd34yDMCMt1F3KjZl6ss7cwaq+J+IIcNntw5LBdDqB90jr2NbemuVsf8GXdXslyjkf+gsHkkFbYWcwQlge40A6TXd+E+HYI5Ccr39fI3KJjKD5TprzrnsPgrN0KvxHsszWbbK6ktevt8yrBiEGnaRO9VsffuYe6l0x5nTJ8Mhsy2yF8kalfsg84roeMp4FcYaNPjll24obdjDi1ZCL8VguQPBFwOGylQwcLEAkldZEitkWJVRcIZgBLL5YaPs9Kw+K+NTduhViddgWCZtl+ZQbhjc7CAASTWtatEqpB3g8+Y6HX61k62blJHfo61FPki4ut61YcqCQUYqYBbzGN11gzMEV2Xh/ha4bDWkC6hEDEL5i0CS0anUmo72C82jRCA9gBAGvfWs63fv3mvYf472nySjgWyROm2QbHoZ0rp0r+HJ1yX2OW/wD7FuX5IfEnh3/VXnNt8zoLeZHYqqNqVyOqkq5Bk+q9a5jjOBbAlTOdswDvpJBBIA7QPciu24Jw3/S4RrKsbjozF3bdmbzZzuY1HUwOcQeb8RMGvIPnz22kM0wytmGpnI+8bqQeh0bfCLW4im2S9P6EFvjGBt/Fu2b15bt8k3CULXBm1i2x/poJk7Ny6CkFxTaLptynfbcnn/iq1vgWGILKGWDDK0Zl1kqQB0O/51OmJQLA2A2gTGuae8QazrZRljaju09Tgm/c6fw5woXLNu6HdHknQzzkoQ86BgTpGnqa2GwOstbUn76Sjj1gz9GPpWR4DuE27gmVD6dpGvtoD711NbOnw60zLuWJtDUSABr7mT9TTqKK6BJieKbgWwWJ0BGnWdIrjrHE0AJAyqAC3ftXTeM2JQJAg6++wrneGcHBTeYYyI3g6D8q85rpQdss/RGxpU41ZM7G2TnWfmf+of7E5D+dKgOJgoo2LSxOszz/AAP0rfXCC21xrpDNcO3ReS1nrgA1wsB5FkL3bQuY6AALXPGyLXPQzL78kwERG7fKO29SW2OgievQdqrPfIBuAQxlLYPLWD6ydPY1p4I/Kq+hO+Y/aY9p2pU8pHSrCri7uRZ9NuvSq7YAOM8A3vstEhO2+9bl7DoYkAhe25qpjkDKQAd9QNM3aenWKpCzrBDluMdMi5ip+Je53GGeG/cdBoK0MAkrlY5iPmJgnMfy30AqC/w6EhSVY/dgEDmByHrTcHY+GMgAAHqSSeZO5NNk1KPBEYvI7B8MKsWYzOg6DXn1NXSROxM7T+if4qGWYrAgc2J19l696gv3VXTzTzIO/wDuf9BRzJ8k8R6NS3cB0MyOQ2942rL45gFdWMKGiVIGsjUSelRJxe2ogyY2C6L/ADvU+GxHxAZWFIIVjoDOgABMn1qYqVb3FfRLhnPYK/8AEtqr20uzmcTuhLAM5jUNEAQelX73h+yMZhbdpXHw7ZZwzFoVWIt6EkAlixgVj8I4c7YpbBlTJFzl5UljP9sD8q7fgjr8drrj/uk5D0VNLY9Msv7mtaybjHh9mcop8tcorca4UnwyoWBIBWTJIIO+5Om9VOD46CUYnT5SeYP610XGMFmYEfaB+q6gjvvXGY62yMSNxrpt3A+tcKju4Z3wknDJ6Pg+KIwJYjURE7jaB+XqTVHF4QMVZCQ4mGXRgJiZ+7OgnfWuVwuMLKCNv5p+nua7Hg1yLIc66THPSYHYAfSZ6U9Sdj2y7Xk5bKlUt8fPgTB45rTAMS4KgFzqQVJ+Y9834VynEcOLV25mDNbueYswiU/tMCPhnp9kr92tLi/FizQvyglj/c3WOg5V0WAtG5hbbRLrLLPPUjKT0ZZU+tXp3Wy+G5ZSKTSqSsx34PPHxXnkEFxCjXS4N8j+o1U8jp1mSxbF0qLY805TP2TuMx5aae1dzjOF2nthxbUqF1GUAtbkE986ESO4I501OG2rLC4gPk1bLpmtuZzjL8wUknsMw6U56V5K/wAZw+C94d4SMPaCzJOp23O4HatWkWlrThFRWEZ7eXlhRRRViDk/Gt2DbHMgn6EVncKxJVihjLrr32/Srf8A6iA5EI0jNr9NK5DA8ay6MJMzPOdYn6153V075zx7/wCDZokvhKL/AHydXi+H52zGSIieh5a9ayb9xrFpUWcxbKJ3HNm/M+wrp/D2NW70IZdR0I5EVF4u4VbFsXQMpBjtrPKkV6aUq9/hdr7ArUrNkjk3xoYghfKkIg6tzPsPzNaGExeUnX5YGnMmYtqfpJrLtYUqs8gYWOZbUmfoKdaVrbSNcpA0++x69pqJQi1hDcNdnQfEJgc416fyaagMj+e9VRjACU1YqFzHqx5fvS38WQT30H5k+1cuxjI9E1xhNVmPTdv5NJcvAADmfwXXU/zrVWxf+I28CfwG5P5VeMPJfdjg2sBhBcdF1gn3jnVjjXgYOF+E0RObMSZBiCIHLpFbHBMAEXMREjTsK1hW1odKvh7prl/0Rk6nUOU8RfCPJuH8KW6xCZ7kGFCiCf7m5KPxpcfbZGFu2QXnUWwTl7G4Tq3ppXqqWFEwAJ1MACfWK5/GeB7L3C4Z0B3VYA9iRpV56KXaeSIalLjo5VDZtpF0zcgqcnmJDQGBOwkCN9iavh/ijRTbEgrPKOfbpHSujHhq3aWLKKDzJ1Yj/cdvapLHABIZzPYbVxvR27tqX58HRHU18yZk8Px2bysdR5lB+8pIb2MNUPFuFo6MVHm1kdDvp7VucW4ArrNuEdSWBHMxsfWBrWDaxjK4zgjTKwPJhI/A6e61N9Mq+JfqFU1P1Q/Q5PD22t3CD8j/AEB0/QRXZYbGBLOumyjpG8jr1J/2iqnE+GhvMmx3jkTzjoaisXYhLoJGhVokDpPakfEecnS4xlFffJVxNn7R9hzrf4F4lVVW3c8uXTMT+dZhwrXJChnK8wJg9+/asq4kPDShHzaaj2q1M51vci1sIWraz0bC4YrniCpcunYNBYf/ACzH3FRjBMo0g/DYm2NpQjW2e3Iei9K5HhPilsK3w7pL2uR5p6Hmvau4wWNS6ge2wZTsR/N63KbY2Ljv2MO2qVbwxMGjAEEaA+TrlgQD0I1HsKsUUV0CgooooA57xlhc9mYmGE+hMfrXAtwlTMab9+u9ercQwwuW2U8xHpMa151ih8Iw+nmKn10/esXWxcLMrya2icZQcZeBfCeJNq55tpX84r0DiN1RZYkBlI20IM15qt4K0Zh/P8iuq4LxZLo+AWHmEr1BpVN0kpRX83X3J1FCeJLx39jIv4UEKF0VTMcqecApKDOTkZnIgQzEkiT2rWbw3dzaZYPf9KlTw0+sso76muNaa/rax0rqcfMcw+CIEgQWulnbooMgAcydBVq6q6BhLb9YHT1NXOJYY2GClgxImY7kfpVEXQOev3uetLmpJ4l2h1aTWY9Fa9hHZX8hO2cjZRyX96v+GOB/EedraEFv7iNQs9OtWuE8QySAAQ3zA6yO/wBa38BxSyAFUZO0aT7V2aX4cmlOWPoc2olZFNKP5NBjOmx7iQaS0IOgjeRykU9WDagg8tKcqxW8o55MYdRRRTSCO9fVBLMFHUkAfU0ljEq4lGVh1Ugj8KdctBhBAI6ET+dcvcwdy3ij/pkOUZS2wTWJXWB302qG8AdXWbxbgi3huUYahh+o5j9q0qKiUFNYkWjJxeUcW1m5h2Iur5NIuASkEwJ6bga9K6Lh2GGWdwdQI26juJ1rQe2CCCAQdwdj7VXPD1+yWQ/2mPw2NckdJGEtyHz1DmsMbicQLYGkKWC5tIBYwsjpJA965TimLD4gFkylUCsTszZjseYHXvHKurvcOFxctwl1kGNBOUgiY31E0mP4Ul1YIEj5TGq/4ptsJSi0iKbIwnuZ5rxIAzl1Xp92fXlrVXgPiC5grwygmyx86a+7L3H41q8Y4Y1i4Qw0MlSPlI5gd+1UbGBF0xJHTT8OxrMjJ1M0bIxtjwz1bD31dQymVYAg9Qakrh+A4y5ht/NabUidVPMgfpzrsrWLRlzKwI6zWnTfGxfUzLaXW/oTUVUTilotlFxZ6TVunpp9CRGFcR464OcvxlPMZhHoJ/Ku4qpxLAi7bZDzUj0mufUV745XaG0z2SyeQJhWOsaVq8IwwDZyYynyx+c1pYzgrooBEAxr300PfSkwmEASTsS300P5VhWWPro3IqHaeTvMBiM9tW6jX151YisDwtipUp906fz8frW/W9prPiVqRh3Q2TcTH8Q8D+OsqcrrseR7HtXH3uCYhNWtkAcx5v3r0iil3aOFrz0xtOqnUsdo8vt3XB0Hr29Tt+NaWHxGYa7/AIfXau5fDqd1B9QDVDEeHLTagFT1H7GQKzrP+Ml/K0/6HZHXxfzIwHdkAIbuIP46VZ4Zj7xeAxI761av+Gz9lyR0O/sdqscPwSWjJLA/3CB9dj9aXVpL4T9vrkLL6nB+X9jUzGNh9Y/Sq97HlNWUhNJYEECeZA1jvUePx4RHcEEIMxGkMOg7nYd6rHC5jetrrbdFIGsKxJzQfSDFbTk1wmZiRrig0IkADppRIpxQKUVXt3zOUqVPLmp9COfapyKAHUU0GipAdRSTS0ARYnCrcUq6hlPIia52/wCFEQk2wYJka6p6dR+PrXT0Um2mNiwxkLJQfBzeH4c8GcvzexBAk9jWzhcAiAQBI586kuYadtD+H0qEu40NuR1DD8jSKqfhvlF52uZn30JzfCOHuKoJe1Eux1nzhoUnlK71s4f5V9Bvv71TbBZypyi2VaRESRrK6fZPMVoCumC5yKbCiiimFTD8UsRaAX5i3l+hH615viMZdzQzEMp0HT26V6fxMhrig/LbVrrH2IA/M+1YDsruAVGiyZHrH5j6VhauW21vGTV0z9GCLwTxGX832hH/ACX/ABNdzXnnC7gF8FYAzLEe3KvQ67dBPMGvZiNbHE0/dBRRSRWgcIUs02kqMgOmim0s0ARnBpM5Fn0FSgUk0TRhIBS1Vb9g5gygTz1Kk+40PoR7irBNMcxtUN4ALub7Meh5+/L8aPj7AwCeU/gOtRP5ohiCDyMH3BEEVJfRWUhgCP59PWpTyBJFJEVFZvg6agjcHcU+5dyiTt+X0o4AeGpsnl+NLoRIprDrv1FQwHq89qdNReuv0mnDtrUpgSUUwP8A+OdODCjIC0VFfxSpqzBR1JgU61dDAFTIOxoyA+iiipAzOOkC03VoB7iRp+nvXn3E8ViLbll+UmBAGv8ANfpXZcaUtdAB8ukydAY0AHTme57Vn4wfZH3SB6tCj8z9KwNVZutePHBraZbYfcqeGsKztbzAZgRI9EGp/nOu9rA4DwzI5cTBnUkb+UadvLW/Wjoq9sM+5x6qe6f2Ciiiu45QpMtLRQA0ikp9NiowATRRRFSAhqO4R6dKkprJVGgIApG59D+9Ma5r0PXkadi74RCzAwBOgJMDsN6q4PiNu6CbbAxuI69Z2/xSXNJ48jEm1klw9182uWNYOoPpG0dwashmzRGhrIxF9rq//jOhZD5kZR9NRK1fw11sgNxQGG6zp/xY/lVoz3PBDhhZLgjbagCOc1kYnxIg8tsNfuH7CakT955yr7mmJh8Te/7r/AX/APXaMuR/deI3/wBoHrTMlDSOIQsQGGYQCJEjntvUi3hG/vWGfBWEj/tFjrLF3+JPUmdTVC/4LSy2e1b+Nb3ayxMjnNs8z/a2/Wgh5LOP8YMWdMLZbEsmjOAcinXpJbbtVTA4q5iNL+Law5/9oJ8Fh2ztqa2uD4/DEBbJS3H/ALcBD7oYM1p3UtXDlYI5HIwSPblR2CIsBgbaSVOdjGZmbOx9TV6oLWBtqZVFUxEgAGOlT1ZIkKQ0tFSBz/F8ocRv03lm2/eq+H4a7vMHRiCZESunvqT9K1zw4tiPiNGVRCDmSd2PpsKvqgG1Zy0alNyl7nX/ABDjFRiJatBVAGwEU+iitBLHCOQKKKKkAooooAKKKKACkNLRQAlNanEU1l61ACb71AmECklQozb6CT6kb+9TzG/1prA8tR/Nqo15ZOSFcONYAHM6QfrXOca4YXvhrtk3bYAAyuZAH3kmGgk7b11Qg1DjAwRiih2AlVJiT0nlSpR44LxlzyZuKvDDWh8OyHtg6hAFKjrAGtaHDsWt62rrJU/eGoI0O9ZnAuNvddrdy01tgJ1B1jcEkb1tMwA1gDryorlu9SfBM1t9LXI+BSxVTHFyn9Ern0IzagjmKbwx7pX+soVpIgEEHvTd/OMFMcZJ8TgbdwQ6K4/uAP51FheC2LZBS1bUiYIUTrodd6tzSg1cqLRRRUgFFFITQAtFNDUs0ALRRRQAUUUUAFFFMu3lUSxCgbkkAfU0APpl66FUsxgAEk9ANSay8d4sw1pA73VCE5QwkiddJHoa5fxZ42S7hXS0H85VQxgAqTJjWdQI96o5xx2WUXkgxv8A6om5fFiwiopOX4jsQx1iEUKVVjMAsYkia2fDvi5Pgt8ZmzrcYZcru8M3kGgJYycvtXGeE7FsrcLpN0upRiPkgGY/uNaHxMMDeyXCHuZdSD8O2wuZ8+cCAQxJE7HnrXLvnlYL7Ulyeng0tRYfEK6hkYMp2IMipa7RQ0mm5elOZah+LG4jvyoxkhvBJSxTVead6VVrAJ5EJqO/ZV1KsAysIIOoI9KlFNNVZJXwvD1spltiFkmJJid4JM07CYxHByOHjeCCRU0+3601bCgkgBWO5AGvqedQljG3onOeySZpdqYO496kIpiIFoooqQCmM1ONMLdNahsANJOnemqgBJA1O9LcYASdO9KyA4PTw1VgxkbMp2I3H7ipYqyYEtFMBpwNXyAtYPirglu8mdzdPwwTlt6lv+HM1vUUNZWCU8Hk2Ma5bss1vDXLaqwZS6KzMQdfK4gmPXasvjnmKhQ6qSCEdBbcCOabL6CvT+O+GVvMbv8AULhMoUPlXmJk7HXlXmnFMGVui2WYshysWbM2bkMx+cgRPYiuRx2vA1PPI3BYl0MASPigTyKtpFdVcxVvC2iz57afIHRM62mYeUsDy9Jk1icAwjAqYGkk676zOg/Ct7F3VFy3N8radSLtq4ga1cg6ZWOgcSJGsiPWqZSfJbwVuA417E33cD4s51Qg2WIOl4R8mYb7Dfau14Px1L4gGHGpU7+o6iuCxbliLdgG23yoogW26fDYCPYx7az0/g/gxQfEu2Rbu6jQkdQSU+UHuNCDTKpSbKzSSOooopD2rrEkbWRMjTr3pRRmpZqMkYENANLFJFDQZK2MwbOBluPbPaDPsRVhRGkz+dGanRNUUMPJbdngUUopIpwq6ICiiipAKZInvTjTCtQwGFmnbTrP6VJNISaWl4Aj+KADAOm4G/rHOnhtu+1JbadwQemn6UjzIEAjmZ1B9KMgPiiikBmpQC5qfNRzS1ZMDF8Ucbayq27Qm9dkJpOUCMzkc4nbmYFecJhpZrjSYJVJ1Ykk5nJ5sZLT/tr1vE4NbgII1ysoYaMoYQcrbj/ArmcZ4MaLSWiuVSWdm0JbTLoB8oAiOhNItjJ8obBx8ieHuGBrbOSAi6THNR5zvsDp/wATUOKwz3AyW8OMTYYgyyraOm6jP8ykx5wJAnfQ113D8Etq2ttdlEevU+pOtWKvGpJFHJmXwLBG2pHwxaHJRkCjrCpMe5NalFFNSwVCmEg0+o2s8x79D/OtDAbcHXbr0/akbTfbkR+opwbl/PY0gX7v05f4qoCSf2PI/tTw1MG+nuDtSj+D9qjIDitFIGNOq6eSuBQacKYFNOWpJQtFFFBIUlFFACClNFFACEUGiiqgJS0UUY5AaBThRRURRLFpaKKuQFFFFABRRRQAUUUUAIwqIHUjt70UVVgAUNvyOn/mnhNOtJRQgFApSKKKlAKKWiipAKKKKA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03433" name="AutoShape 9" descr="data:image/jpg;base64,/9j/4AAQSkZJRgABAQAAAQABAAD/2wCEAAkGBhQSERUUExQUFBQWFRYVFRcYFxcXFxYYFxgXGBgXFxUYHCYeGRkjHRccHy8gIycpLC0sFx4yNTAqNSYrLCkBCQoKDgwOGg8PGiwkHyQsLCwvKS8sLCwsLCkpLCwsLCwsNCwsLCosLCwsKSwsLCwsLCwsLCwsLCwsLCwsLCwsLP/AABEIAOQA3QMBIgACEQEDEQH/xAAbAAABBQEBAAAAAAAAAAAAAAAAAQIDBAUGB//EAD4QAAIBAgQEBAMHAwMDBAMAAAECEQADBBIhMQVBUWEGInGBEzKRQlKhscHR8CNi4RRyghUz8QdDktIkU6L/xAAaAQACAwEBAAAAAAAAAAAAAAAAAwECBQQG/8QALxEAAgIBBAECBQIGAwAAAAAAAAECAxEEEiExQSJREzJhcYGR8BRCobHB8QUjUv/aAAwDAQACEQMRAD8A9xooooAKKKKACiocViQiljsokxXOcS8c21UG1DtOqsGGnrSp3Qh2xsKpz+VHUzRNefYjxhfZg6DKsQU3B7hgAQah/wCu4ooFa7l1BDSA+nIn7Vcz11aOlaC1no9FcEnibFJu1u4I00AP4ETUqePLkCbSkg+aCYI7T8p9ZojrqpFZaK1eDuKKw8F4xsXGVQSpYfaEAH7pPWtpXB2NdcbIz+VnNKEo/Mh1Mu3QqlmMAAknoBuazcXaxCOXtMtxTvbfTKf7HHLsam4V8chjfCgkjKqmcojn3nuauUKPFPF1m2hKN8Ro0A29S3T0rXwd7PbRoIzKrQdCJAMEVF/0mzmzfCtzMzkXfrtv3qyzgCTQA6imq4IkEEdRTqhPPQBRRSTUgLRXP8cx7ubtq0xU27LXXcaENBNtAe8SewjnV7w7xE38NauMIZlGYf3DQ+0ifeqKactpba8ZNKiiirlQooooAKKKKACiiiaACaweLeJ0tkqnncbjkP8AceX51F4r4tlQ20cq5icurR0HSuQfCwvm/wDgNv8AketZOq1mHsgzQ02lUvVPr2F4li7l4+a4z9phB6AaVHbwswNB1gTVZLrudP6aDpoW/wDqPx9KW66sZButEaScv0ET7zWa9z7ZrRcYr0o0/wDTALoGPpofzFN+GGQ5c5iJU6N6jMNaZhcTGhWPcSfYafjVtb56R70nmJd+rooXsKGUbmNBKlGA9RpPsRTbWFIn7Wv2gJjuRvWoVZuoPLl/n2qndw7Mf6i5ujBqFZnjILgrsdCGSTzjUfhtUmD4m1sgpcdTrE6rB3EfzWq1wkNu28SQQR7jeo7yMToVYc+RPqKdDjlMpPD4aydRhfHDpHxlDr95N/Ug6H8K6jA8atXVzI4Omo5j/jvXnHDeKDMbV1RdtRJAU/FszMuuXzMpgyBqCNJ1FWcT4eIHxcNc+OhggLBaOqxo8EbrB02rSqvtis9mXZVU5NfL/Y6XFeOLQaEl4mREBttmJ0I6EfSufx/jm+DplGhBjVecGN1bXuNKxsRiM05hLE+Yncnud59azrtwsd9RME7+jdaU7rLHy+PYY6a61wss18P4tv22BkTOmmjDmCBprXb8D8YpfEMPhsPmEyB3B+735c+RPl73YUZY03Gv0puGxhUZwTE6MPmQ9wN1qYSnWvR+gucIz7PacTxJUIBO+3eqtvjtm5mTMoOoIbpEzHNd689bHXHRJMgRBkzl3Ef21ew/D41A8x/u1/EfyamWsmm/YvHRRxyzo7OGS1ZxPmzM+YtEkAQQirO4C6TUXhPiNuzaFq5dUZQuUsQJJmQJPXl3rDxt5rKZ2VshOUnKWUTzYzvWDxKHuIqbHmN4POqQvlujLHWS0qIqElnL4PZVYHalrzPw94qbDXTaeXtbSNSnSOo7V6Ph8QrqGUhlIkEc61qrlYvqZllbg8MlooopwsKKKKACs3jPEzaWEXM7TlHIdyelaJrlPF/FEt5RJzneOQrj1lkoVvZ2P08FOaT6Mm44ViSZc/O3TsKxOKcUE5VXMeSz/wD07chWjbC3AIbXmvf9qz8XgviyDIGxI0mOQPSsCCSfqN1ptegrYZ2ugr8TQHzsF8s8lSf2NPxFiRCsQ3Ixrz5bA+tJecJ/TtgCBqdQqg/mfxpeH49SctlC5Bhm2UdZbmewp7z2lx++xaa+WXf76IeFYK9Oqi2J1LS7t7zFdLaSNt+UVlSvxDDl2B5t5U9hpPrrV+1iDMyAo3PX0rnucp8jq0orCLhsxqzaxrrVXF4fMpZC+/3o9dOvaoL2NkzBjkJkn/FXsPflefIco9+9JxKPLJ8HNYvHnKVt3czKYZT8wEbhTzG8c6r4TigcQYzctdxtmRt47bitfifCEuuS1kXsoEmxcVMRaPIgfbEHY1zmM4LrOHvZzOq3l+DeB7n5WPcEGtSqqM68nBbdKM2kbeCvZLsszW1FsxeX5rRLAS/I2m0BzCJImNCNPiPEbuGtKoe1buuxbNkPwyV80ydFLab6a+9cvhcY+HdGxKXrGjD4oTMIIjUfLcQ6Sp3G0GDS8V8Xm5ZFq3kFpYXIAq2iN9M0lGBmCDtGggz2V1bVyctlm5vAuIxXxbl+7bzo9sF7tp3LhgPnFtiMwZTJyknQwNgKLKK8MDowkdaxMHxM2c/mzFlKqCwgZ4OYjmeU6TUWCx9xVULlCqNNJnuTy9qLam+V2VqtS4fR0Zwx12n8+lTWsB5lVTkvHXK3y3ByAj5vUajpVjB463dQXLQClLTG9nzZQ67fDgsTm2A3ll6irl7AXGRS9sPoGgH+oh0kTpm9RBrjtjOGN3k7qpVzWY9kqcNlXkMsCMnzZGY6TAModdY/PReCY51OIUlFFmy4QxJzExnPMhdWgdK1sDZzWwSRcEEBjAZZEG1d7GNG3nfqca9hCbnxMPc/rDR1JljGxOsyIIOvI8oqsGk8sXNueUiPhtq2uHNywt1bd24cO63H+IL6m2SL0bBwwmRtlcVIMIBZXJObIAJ3Ousmo+K4sqq2yArmcqiYtqRDsisTlECIGmvtTcLi5uJbk66ddOZ9v5vS5OUl3/odTWoJ7mVXm2IIBJ006+v7Vs+GOM38No4L2mlgBEoT0B5dqp4nB/6o5cKoAtzmL3VS46GIuLaALBNyCxBI23FVsBiLiKyvOnykgtE6aGOR11pylKvmPYvMLfTzg7pvGtofMMp5CRP0FaPDuOJe+UOJmMykAwJ0JGv+KxODcZwQk5EsvCsSVgsWBPlYjttW/gxnb4hYERCBSCFHMkjQsfoAI6k6dXxHhuWfwZ1mzlKOPyXqKKK6xBHdbSvLOMY04i+7kc4UaGABpMc+deicfv5bD8pUqDzGbTSOdec8Nw2doG3rWRrbcPHsaOjrzlhh0CkSYUDWOZpmJvXLlzQZLY2A+Zj36CpeKMAwA5CFHU7SaZbWTlB0A87d+nvWd36jSf8A5RTeWb4SrmP298qj15mtK3hk+Fkt6Akr5THOCJG20aVHd4fmBUOyrPmy/Mw6TuPatSxbRFVVAyqIH+KrOawsBGD3PJDheBBUIAHOANJPrWVxHFi0JuMJmFtrr7n7x/Ad66E4whYA15Vg8cKTNxspjUqPO07Ih3k/yKimTlL1FbIuMW0VcBjGulifKTy3IH9x5HtW9wu/bACgM+uu8DuY5e9YliLSTcC2wRKWvtBercyxmruCvO4PkuKpIiSEBHp81MtipLjopBvCTfJZ4pwn4jZs4U7qpCsBHMGJX2aobN64Vhkt31GmjsT9LuYfQ1ZYKZQAMR2hR6nc1NZB6k7bAKo/DalwulBYL/CjLkMLxQFIWyAy6OgBGXpOUZTI1rnuNcK+IYtgWJAJXIoB7yAdfauiebd34yDMCMt1F3KjZl6ss7cwaq+J+IIcNntw5LBdDqB90jr2NbemuVsf8GXdXslyjkf+gsHkkFbYWcwQlge40A6TXd+E+HYI5Ccr39fI3KJjKD5TprzrnsPgrN0KvxHsszWbbK6ktevt8yrBiEGnaRO9VsffuYe6l0x5nTJ8Mhsy2yF8kalfsg84roeMp4FcYaNPjll24obdjDi1ZCL8VguQPBFwOGylQwcLEAkldZEitkWJVRcIZgBLL5YaPs9Kw+K+NTduhViddgWCZtl+ZQbhjc7CAASTWtatEqpB3g8+Y6HX61k62blJHfo61FPki4ut61YcqCQUYqYBbzGN11gzMEV2Xh/ha4bDWkC6hEDEL5i0CS0anUmo72C82jRCA9gBAGvfWs63fv3mvYf472nySjgWyROm2QbHoZ0rp0r+HJ1yX2OW/wD7FuX5IfEnh3/VXnNt8zoLeZHYqqNqVyOqkq5Bk+q9a5jjOBbAlTOdswDvpJBBIA7QPciu24Jw3/S4RrKsbjozF3bdmbzZzuY1HUwOcQeb8RMGvIPnz22kM0wytmGpnI+8bqQeh0bfCLW4im2S9P6EFvjGBt/Fu2b15bt8k3CULXBm1i2x/poJk7Ny6CkFxTaLptynfbcnn/iq1vgWGILKGWDDK0Zl1kqQB0O/51OmJQLA2A2gTGuae8QazrZRljaju09Tgm/c6fw5woXLNu6HdHknQzzkoQ86BgTpGnqa2GwOstbUn76Sjj1gz9GPpWR4DuE27gmVD6dpGvtoD711NbOnw60zLuWJtDUSABr7mT9TTqKK6BJieKbgWwWJ0BGnWdIrjrHE0AJAyqAC3ftXTeM2JQJAg6++wrneGcHBTeYYyI3g6D8q85rpQdss/RGxpU41ZM7G2TnWfmf+of7E5D+dKgOJgoo2LSxOszz/AAP0rfXCC21xrpDNcO3ReS1nrgA1wsB5FkL3bQuY6AALXPGyLXPQzL78kwERG7fKO29SW2OgievQdqrPfIBuAQxlLYPLWD6ydPY1p4I/Kq+hO+Y/aY9p2pU8pHSrCri7uRZ9NuvSq7YAOM8A3vstEhO2+9bl7DoYkAhe25qpjkDKQAd9QNM3aenWKpCzrBDluMdMi5ip+Je53GGeG/cdBoK0MAkrlY5iPmJgnMfy30AqC/w6EhSVY/dgEDmByHrTcHY+GMgAAHqSSeZO5NNk1KPBEYvI7B8MKsWYzOg6DXn1NXSROxM7T+if4qGWYrAgc2J19l696gv3VXTzTzIO/wDuf9BRzJ8k8R6NS3cB0MyOQ2942rL45gFdWMKGiVIGsjUSelRJxe2ogyY2C6L/ADvU+GxHxAZWFIIVjoDOgABMn1qYqVb3FfRLhnPYK/8AEtqr20uzmcTuhLAM5jUNEAQelX73h+yMZhbdpXHw7ZZwzFoVWIt6EkAlixgVj8I4c7YpbBlTJFzl5UljP9sD8q7fgjr8drrj/uk5D0VNLY9Msv7mtaybjHh9mcop8tcorca4UnwyoWBIBWTJIIO+5Om9VOD46CUYnT5SeYP610XGMFmYEfaB+q6gjvvXGY62yMSNxrpt3A+tcKju4Z3wknDJ6Pg+KIwJYjURE7jaB+XqTVHF4QMVZCQ4mGXRgJiZ+7OgnfWuVwuMLKCNv5p+nua7Hg1yLIc66THPSYHYAfSZ6U9Sdj2y7Xk5bKlUt8fPgTB45rTAMS4KgFzqQVJ+Y9834VynEcOLV25mDNbueYswiU/tMCPhnp9kr92tLi/FizQvyglj/c3WOg5V0WAtG5hbbRLrLLPPUjKT0ZZU+tXp3Wy+G5ZSKTSqSsx34PPHxXnkEFxCjXS4N8j+o1U8jp1mSxbF0qLY805TP2TuMx5aae1dzjOF2nthxbUqF1GUAtbkE986ESO4I501OG2rLC4gPk1bLpmtuZzjL8wUknsMw6U56V5K/wAZw+C94d4SMPaCzJOp23O4HatWkWlrThFRWEZ7eXlhRRRViDk/Gt2DbHMgn6EVncKxJVihjLrr32/Srf8A6iA5EI0jNr9NK5DA8ay6MJMzPOdYn6153V075zx7/wCDZokvhKL/AHydXi+H52zGSIieh5a9ayb9xrFpUWcxbKJ3HNm/M+wrp/D2NW70IZdR0I5EVF4u4VbFsXQMpBjtrPKkV6aUq9/hdr7ArUrNkjk3xoYghfKkIg6tzPsPzNaGExeUnX5YGnMmYtqfpJrLtYUqs8gYWOZbUmfoKdaVrbSNcpA0++x69pqJQi1hDcNdnQfEJgc416fyaagMj+e9VRjACU1YqFzHqx5fvS38WQT30H5k+1cuxjI9E1xhNVmPTdv5NJcvAADmfwXXU/zrVWxf+I28CfwG5P5VeMPJfdjg2sBhBcdF1gn3jnVjjXgYOF+E0RObMSZBiCIHLpFbHBMAEXMREjTsK1hW1odKvh7prl/0Rk6nUOU8RfCPJuH8KW6xCZ7kGFCiCf7m5KPxpcfbZGFu2QXnUWwTl7G4Tq3ppXqqWFEwAJ1MACfWK5/GeB7L3C4Z0B3VYA9iRpV56KXaeSIalLjo5VDZtpF0zcgqcnmJDQGBOwkCN9iavh/ijRTbEgrPKOfbpHSujHhq3aWLKKDzJ1Yj/cdvapLHABIZzPYbVxvR27tqX58HRHU18yZk8Px2bysdR5lB+8pIb2MNUPFuFo6MVHm1kdDvp7VucW4ArrNuEdSWBHMxsfWBrWDaxjK4zgjTKwPJhI/A6e61N9Mq+JfqFU1P1Q/Q5PD22t3CD8j/AEB0/QRXZYbGBLOumyjpG8jr1J/2iqnE+GhvMmx3jkTzjoaisXYhLoJGhVokDpPakfEecnS4xlFffJVxNn7R9hzrf4F4lVVW3c8uXTMT+dZhwrXJChnK8wJg9+/asq4kPDShHzaaj2q1M51vci1sIWraz0bC4YrniCpcunYNBYf/ACzH3FRjBMo0g/DYm2NpQjW2e3Iei9K5HhPilsK3w7pL2uR5p6Hmvau4wWNS6ge2wZTsR/N63KbY2Ljv2MO2qVbwxMGjAEEaA+TrlgQD0I1HsKsUUV0CgooooA57xlhc9mYmGE+hMfrXAtwlTMab9+u9ercQwwuW2U8xHpMa151ih8Iw+nmKn10/esXWxcLMrya2icZQcZeBfCeJNq55tpX84r0DiN1RZYkBlI20IM15qt4K0Zh/P8iuq4LxZLo+AWHmEr1BpVN0kpRX83X3J1FCeJLx39jIv4UEKF0VTMcqecApKDOTkZnIgQzEkiT2rWbw3dzaZYPf9KlTw0+sso76muNaa/rax0rqcfMcw+CIEgQWulnbooMgAcydBVq6q6BhLb9YHT1NXOJYY2GClgxImY7kfpVEXQOev3uetLmpJ4l2h1aTWY9Fa9hHZX8hO2cjZRyX96v+GOB/EedraEFv7iNQs9OtWuE8QySAAQ3zA6yO/wBa38BxSyAFUZO0aT7V2aX4cmlOWPoc2olZFNKP5NBjOmx7iQaS0IOgjeRykU9WDagg8tKcqxW8o55MYdRRRTSCO9fVBLMFHUkAfU0ljEq4lGVh1Ugj8KdctBhBAI6ET+dcvcwdy3ij/pkOUZS2wTWJXWB302qG8AdXWbxbgi3huUYahh+o5j9q0qKiUFNYkWjJxeUcW1m5h2Iur5NIuASkEwJ6bga9K6Lh2GGWdwdQI26juJ1rQe2CCCAQdwdj7VXPD1+yWQ/2mPw2NckdJGEtyHz1DmsMbicQLYGkKWC5tIBYwsjpJA965TimLD4gFkylUCsTszZjseYHXvHKurvcOFxctwl1kGNBOUgiY31E0mP4Ul1YIEj5TGq/4ptsJSi0iKbIwnuZ5rxIAzl1Xp92fXlrVXgPiC5grwygmyx86a+7L3H41q8Y4Y1i4Qw0MlSPlI5gd+1UbGBF0xJHTT8OxrMjJ1M0bIxtjwz1bD31dQymVYAg9Qakrh+A4y5ht/NabUidVPMgfpzrsrWLRlzKwI6zWnTfGxfUzLaXW/oTUVUTilotlFxZ6TVunpp9CRGFcR464OcvxlPMZhHoJ/Ku4qpxLAi7bZDzUj0mufUV745XaG0z2SyeQJhWOsaVq8IwwDZyYynyx+c1pYzgrooBEAxr300PfSkwmEASTsS300P5VhWWPro3IqHaeTvMBiM9tW6jX151YisDwtipUp906fz8frW/W9prPiVqRh3Q2TcTH8Q8D+OsqcrrseR7HtXH3uCYhNWtkAcx5v3r0iil3aOFrz0xtOqnUsdo8vt3XB0Hr29Tt+NaWHxGYa7/AIfXau5fDqd1B9QDVDEeHLTagFT1H7GQKzrP+Ml/K0/6HZHXxfzIwHdkAIbuIP46VZ4Zj7xeAxI761av+Gz9lyR0O/sdqscPwSWjJLA/3CB9dj9aXVpL4T9vrkLL6nB+X9jUzGNh9Y/Sq97HlNWUhNJYEECeZA1jvUePx4RHcEEIMxGkMOg7nYd6rHC5jetrrbdFIGsKxJzQfSDFbTk1wmZiRrig0IkADppRIpxQKUVXt3zOUqVPLmp9COfapyKAHUU0GipAdRSTS0ARYnCrcUq6hlPIia52/wCFEQk2wYJka6p6dR+PrXT0Um2mNiwxkLJQfBzeH4c8GcvzexBAk9jWzhcAiAQBI586kuYadtD+H0qEu40NuR1DD8jSKqfhvlF52uZn30JzfCOHuKoJe1Eux1nzhoUnlK71s4f5V9Bvv71TbBZypyi2VaRESRrK6fZPMVoCumC5yKbCiiimFTD8UsRaAX5i3l+hH615viMZdzQzEMp0HT26V6fxMhrig/LbVrrH2IA/M+1YDsruAVGiyZHrH5j6VhauW21vGTV0z9GCLwTxGX832hH/ACX/ABNdzXnnC7gF8FYAzLEe3KvQ67dBPMGvZiNbHE0/dBRRSRWgcIUs02kqMgOmim0s0ARnBpM5Fn0FSgUk0TRhIBS1Vb9g5gygTz1Kk+40PoR7irBNMcxtUN4ALub7Meh5+/L8aPj7AwCeU/gOtRP5ohiCDyMH3BEEVJfRWUhgCP59PWpTyBJFJEVFZvg6agjcHcU+5dyiTt+X0o4AeGpsnl+NLoRIprDrv1FQwHq89qdNReuv0mnDtrUpgSUUwP8A+OdODCjIC0VFfxSpqzBR1JgU61dDAFTIOxoyA+iiipAzOOkC03VoB7iRp+nvXn3E8ViLbll+UmBAGv8ANfpXZcaUtdAB8ukydAY0AHTme57Vn4wfZH3SB6tCj8z9KwNVZutePHBraZbYfcqeGsKztbzAZgRI9EGp/nOu9rA4DwzI5cTBnUkb+UadvLW/Wjoq9sM+5x6qe6f2Ciiiu45QpMtLRQA0ikp9NiowATRRRFSAhqO4R6dKkprJVGgIApG59D+9Ma5r0PXkadi74RCzAwBOgJMDsN6q4PiNu6CbbAxuI69Z2/xSXNJ48jEm1klw9182uWNYOoPpG0dwashmzRGhrIxF9rq//jOhZD5kZR9NRK1fw11sgNxQGG6zp/xY/lVoz3PBDhhZLgjbagCOc1kYnxIg8tsNfuH7CakT955yr7mmJh8Te/7r/AX/APXaMuR/deI3/wBoHrTMlDSOIQsQGGYQCJEjntvUi3hG/vWGfBWEj/tFjrLF3+JPUmdTVC/4LSy2e1b+Nb3ayxMjnNs8z/a2/Wgh5LOP8YMWdMLZbEsmjOAcinXpJbbtVTA4q5iNL+Law5/9oJ8Fh2ztqa2uD4/DEBbJS3H/ALcBD7oYM1p3UtXDlYI5HIwSPblR2CIsBgbaSVOdjGZmbOx9TV6oLWBtqZVFUxEgAGOlT1ZIkKQ0tFSBz/F8ocRv03lm2/eq+H4a7vMHRiCZESunvqT9K1zw4tiPiNGVRCDmSd2PpsKvqgG1Zy0alNyl7nX/ABDjFRiJatBVAGwEU+iitBLHCOQKKKKkAooooAKKKKACkNLRQAlNanEU1l61ACb71AmECklQozb6CT6kb+9TzG/1prA8tR/Nqo15ZOSFcONYAHM6QfrXOca4YXvhrtk3bYAAyuZAH3kmGgk7b11Qg1DjAwRiih2AlVJiT0nlSpR44LxlzyZuKvDDWh8OyHtg6hAFKjrAGtaHDsWt62rrJU/eGoI0O9ZnAuNvddrdy01tgJ1B1jcEkb1tMwA1gDryorlu9SfBM1t9LXI+BSxVTHFyn9Ern0IzagjmKbwx7pX+soVpIgEEHvTd/OMFMcZJ8TgbdwQ6K4/uAP51FheC2LZBS1bUiYIUTrodd6tzSg1cqLRRRUgFFFITQAtFNDUs0ALRRRQAUUUUAFFFMu3lUSxCgbkkAfU0APpl66FUsxgAEk9ANSay8d4sw1pA73VCE5QwkiddJHoa5fxZ42S7hXS0H85VQxgAqTJjWdQI96o5xx2WUXkgxv8A6om5fFiwiopOX4jsQx1iEUKVVjMAsYkia2fDvi5Pgt8ZmzrcYZcru8M3kGgJYycvtXGeE7FsrcLpN0upRiPkgGY/uNaHxMMDeyXCHuZdSD8O2wuZ8+cCAQxJE7HnrXLvnlYL7Ulyeng0tRYfEK6hkYMp2IMipa7RQ0mm5elOZah+LG4jvyoxkhvBJSxTVead6VVrAJ5EJqO/ZV1KsAysIIOoI9KlFNNVZJXwvD1spltiFkmJJid4JM07CYxHByOHjeCCRU0+3601bCgkgBWO5AGvqedQljG3onOeySZpdqYO496kIpiIFoooqQCmM1ONMLdNahsANJOnemqgBJA1O9LcYASdO9KyA4PTw1VgxkbMp2I3H7ipYqyYEtFMBpwNXyAtYPirglu8mdzdPwwTlt6lv+HM1vUUNZWCU8Hk2Ma5bss1vDXLaqwZS6KzMQdfK4gmPXasvjnmKhQ6qSCEdBbcCOabL6CvT+O+GVvMbv8AULhMoUPlXmJk7HXlXmnFMGVui2WYshysWbM2bkMx+cgRPYiuRx2vA1PPI3BYl0MASPigTyKtpFdVcxVvC2iz57afIHRM62mYeUsDy9Jk1icAwjAqYGkk676zOg/Ct7F3VFy3N8radSLtq4ga1cg6ZWOgcSJGsiPWqZSfJbwVuA417E33cD4s51Qg2WIOl4R8mYb7Dfau14Px1L4gGHGpU7+o6iuCxbliLdgG23yoogW26fDYCPYx7az0/g/gxQfEu2Rbu6jQkdQSU+UHuNCDTKpSbKzSSOooopD2rrEkbWRMjTr3pRRmpZqMkYENANLFJFDQZK2MwbOBluPbPaDPsRVhRGkz+dGanRNUUMPJbdngUUopIpwq6ICiiipAKZInvTjTCtQwGFmnbTrP6VJNISaWl4Aj+KADAOm4G/rHOnhtu+1JbadwQemn6UjzIEAjmZ1B9KMgPiiikBmpQC5qfNRzS1ZMDF8Ucbayq27Qm9dkJpOUCMzkc4nbmYFecJhpZrjSYJVJ1Ykk5nJ5sZLT/tr1vE4NbgII1ysoYaMoYQcrbj/ArmcZ4MaLSWiuVSWdm0JbTLoB8oAiOhNItjJ8obBx8ieHuGBrbOSAi6THNR5zvsDp/wATUOKwz3AyW8OMTYYgyyraOm6jP8ykx5wJAnfQ113D8Etq2ttdlEevU+pOtWKvGpJFHJmXwLBG2pHwxaHJRkCjrCpMe5NalFFNSwVCmEg0+o2s8x79D/OtDAbcHXbr0/akbTfbkR+opwbl/PY0gX7v05f4qoCSf2PI/tTw1MG+nuDtSj+D9qjIDitFIGNOq6eSuBQacKYFNOWpJQtFFFBIUlFFACClNFFACEUGiiqgJS0UUY5AaBThRRURRLFpaKKuQFFFFABRRRQAUUUUAIwqIHUjt70UVVgAUNvyOn/mnhNOtJRQgFApSKKKlAKKWiipAKKKKAP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03434" name="Picture 10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5288" y="5661025"/>
            <a:ext cx="1008062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35" name="Picture 1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877050" y="3213100"/>
            <a:ext cx="1676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36" name="Picture 1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84213" y="2492375"/>
            <a:ext cx="16192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rgbClr val="CCFFCC"/>
          </a:solidFill>
        </p:spPr>
        <p:txBody>
          <a:bodyPr/>
          <a:lstStyle/>
          <a:p>
            <a:r>
              <a:rPr lang="ru-RU" sz="2400"/>
              <a:t>Куда спешил Белый медведь, услышав зов зверей, который ему передал морж?</a:t>
            </a:r>
          </a:p>
        </p:txBody>
      </p:sp>
      <p:sp>
        <p:nvSpPr>
          <p:cNvPr id="104451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3284538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К избушке Деда Мороза</a:t>
            </a:r>
          </a:p>
        </p:txBody>
      </p:sp>
      <p:sp>
        <p:nvSpPr>
          <p:cNvPr id="104452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191611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К домику полярников</a:t>
            </a:r>
          </a:p>
        </p:txBody>
      </p:sp>
      <p:sp>
        <p:nvSpPr>
          <p:cNvPr id="10445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4654550"/>
            <a:ext cx="4391025" cy="1081088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На северный полюс к своему брату</a:t>
            </a:r>
          </a:p>
        </p:txBody>
      </p:sp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850" y="5734050"/>
            <a:ext cx="100806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55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00113" y="2565400"/>
            <a:ext cx="23812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214438"/>
          </a:xfrm>
          <a:solidFill>
            <a:srgbClr val="CCFFCC"/>
          </a:solidFill>
        </p:spPr>
        <p:txBody>
          <a:bodyPr/>
          <a:lstStyle/>
          <a:p>
            <a:r>
              <a:rPr lang="ru-RU" sz="2400"/>
              <a:t>Что дети попросили Деда Мороза подарить им на Новый Год?</a:t>
            </a:r>
          </a:p>
        </p:txBody>
      </p:sp>
      <p:sp>
        <p:nvSpPr>
          <p:cNvPr id="105475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11638" y="4724400"/>
            <a:ext cx="4391025" cy="1081088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Лето</a:t>
            </a:r>
          </a:p>
        </p:txBody>
      </p:sp>
      <p:sp>
        <p:nvSpPr>
          <p:cNvPr id="105476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11638" y="191611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Книжки с картинками</a:t>
            </a:r>
          </a:p>
        </p:txBody>
      </p:sp>
      <p:sp>
        <p:nvSpPr>
          <p:cNvPr id="10547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11638" y="3357563"/>
            <a:ext cx="4391025" cy="1081087"/>
          </a:xfrm>
          <a:prstGeom prst="actionButtonBlank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1800" b="1">
                <a:solidFill>
                  <a:schemeClr val="tx1"/>
                </a:solidFill>
              </a:rPr>
              <a:t>Велосипеды</a:t>
            </a:r>
          </a:p>
        </p:txBody>
      </p:sp>
      <p:pic>
        <p:nvPicPr>
          <p:cNvPr id="105478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850" y="5805488"/>
            <a:ext cx="10080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79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4213" y="27082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955</Words>
  <Application>Microsoft Office PowerPoint</Application>
  <PresentationFormat>Экран (4:3)</PresentationFormat>
  <Paragraphs>207</Paragraphs>
  <Slides>62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Оформление по умолчанию</vt:lpstr>
      <vt:lpstr>Веселый паровозик  в стране сказок</vt:lpstr>
      <vt:lpstr>Правила игры</vt:lpstr>
      <vt:lpstr>Книги, которые вам необходимо прочитать перед игрой</vt:lpstr>
      <vt:lpstr>Книги, которые вам необходимо прочитать перед игрой</vt:lpstr>
      <vt:lpstr>Начать игру!</vt:lpstr>
      <vt:lpstr>Слайд 6</vt:lpstr>
      <vt:lpstr>Слайд 7</vt:lpstr>
      <vt:lpstr>Куда спешил Белый медведь, услышав зов зверей, который ему передал морж?</vt:lpstr>
      <vt:lpstr>Что дети попросили Деда Мороза подарить им на Новый Год?</vt:lpstr>
      <vt:lpstr>С помощью чего дети вылечили заболевшего  деда Мороза?</vt:lpstr>
      <vt:lpstr>Слайд 11</vt:lpstr>
      <vt:lpstr>Слайд 12</vt:lpstr>
      <vt:lpstr>Где жил воробей Пудик ?</vt:lpstr>
      <vt:lpstr>Кого Пудик описывает так: "Чисто крылья ему оборвала кошка, одни косточки остались"?</vt:lpstr>
      <vt:lpstr>Что Пудик решил сделать для всех, когда сам вырастет?</vt:lpstr>
      <vt:lpstr>Слайд 16</vt:lpstr>
      <vt:lpstr>Слайд 17</vt:lpstr>
      <vt:lpstr>Кого взяла с собой Пеппи Длинныйчулок, уходя с отцовского корабля?</vt:lpstr>
      <vt:lpstr>Кого во время праздника в Катхульте Эмиль запихнул в сумку фру Петрель?</vt:lpstr>
      <vt:lpstr>Щенка какой породы подарили Малышу на день рождения?</vt:lpstr>
      <vt:lpstr>Слайд 21</vt:lpstr>
      <vt:lpstr>Слайд 22</vt:lpstr>
      <vt:lpstr>Что решил посадить в огороде Финдус?</vt:lpstr>
      <vt:lpstr>Что крикнул Финдус, чтобы обмануть кур и загнать их в курятник?</vt:lpstr>
      <vt:lpstr>Где Финдус стал ночью караулить огород от непрошенной лисы?</vt:lpstr>
      <vt:lpstr>Слайд 26</vt:lpstr>
      <vt:lpstr>Слайд 27</vt:lpstr>
      <vt:lpstr>Что дали маленькому Павлику, чтобы он собирал в лесу землянику?</vt:lpstr>
      <vt:lpstr>Какого цвета была борода у старика-боровика?</vt:lpstr>
      <vt:lpstr>Что, по словам Жени, помогло ей собрать полный кувшинчик ягод?</vt:lpstr>
      <vt:lpstr>Слайд 31</vt:lpstr>
      <vt:lpstr>Слайд 32</vt:lpstr>
      <vt:lpstr>Аля писала письмо маме, но у нее ничего не выходило. Почему?</vt:lpstr>
      <vt:lpstr>Кем работала буква В?</vt:lpstr>
      <vt:lpstr>Почему буква У искала букву А?</vt:lpstr>
      <vt:lpstr>Слайд 36</vt:lpstr>
      <vt:lpstr>Слайд 37</vt:lpstr>
      <vt:lpstr>Какая веская причина была у мальчика для того, чтобы мечтать стать астрономом?</vt:lpstr>
      <vt:lpstr>Он хотел выучиться на художника, который рисует на асфальте...</vt:lpstr>
      <vt:lpstr>Кто был другом детства мальчика?</vt:lpstr>
      <vt:lpstr>Слайд 41</vt:lpstr>
      <vt:lpstr>Слайд 42</vt:lpstr>
      <vt:lpstr>Почему мама-утка с утятами стали убегать от Тима после того, как он поиграл с найденной им трубой?</vt:lpstr>
      <vt:lpstr>Тим увидел, что какой-то человек бросает в воду мешок. Кто оказался в мешке? Кого спас Тим?</vt:lpstr>
      <vt:lpstr>Куда Тим спрятался от хитрой лисы?</vt:lpstr>
      <vt:lpstr>Слайд 46</vt:lpstr>
      <vt:lpstr>Слайд 47</vt:lpstr>
      <vt:lpstr>Сколько двоек получил Витя Перестукин в тот день, когда с ним случилось Приключение?</vt:lpstr>
      <vt:lpstr>Сколько землекопов получилось в результате решения Витей задачи?</vt:lpstr>
      <vt:lpstr>Кто сторожил ворота в замок Грамматики?</vt:lpstr>
      <vt:lpstr>Слайд 51</vt:lpstr>
      <vt:lpstr>Слайд 52</vt:lpstr>
      <vt:lpstr>Какого цвета был неуловимый кот?</vt:lpstr>
      <vt:lpstr>Что кот однажды своровал в чулане?</vt:lpstr>
      <vt:lpstr>Что сделали с котом, после того, как поймали его?</vt:lpstr>
      <vt:lpstr>Слайд 56</vt:lpstr>
      <vt:lpstr>Слайд 57</vt:lpstr>
      <vt:lpstr>В какой сказке от упорного взбивания перины на земле шел снег? </vt:lpstr>
      <vt:lpstr>В какой сказке принцесса любила давать женихам стихотворные прозвища?</vt:lpstr>
      <vt:lpstr>Кто из бременских музыкантов играл на скрипке?</vt:lpstr>
      <vt:lpstr>Слайд 61</vt:lpstr>
      <vt:lpstr>Слайд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User</cp:lastModifiedBy>
  <cp:revision>75</cp:revision>
  <dcterms:created xsi:type="dcterms:W3CDTF">2011-03-18T07:01:23Z</dcterms:created>
  <dcterms:modified xsi:type="dcterms:W3CDTF">2017-11-25T10:01:40Z</dcterms:modified>
</cp:coreProperties>
</file>